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4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340" r:id="rId13"/>
    <p:sldId id="341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93B24-1070-F94A-AA2B-1BFB1CE22956}" v="129" dt="2025-03-02T20:52:07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 autoAdjust="0"/>
    <p:restoredTop sz="90116" autoAdjust="0"/>
  </p:normalViewPr>
  <p:slideViewPr>
    <p:cSldViewPr snapToGrid="0">
      <p:cViewPr varScale="1">
        <p:scale>
          <a:sx n="122" d="100"/>
          <a:sy n="122" d="100"/>
        </p:scale>
        <p:origin x="1752" y="20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mmholz, Ingo" userId="bfa2c84c-33fb-4256-af4c-e6380e8b7dc2" providerId="ADAL" clId="{68235FFC-1D21-BA41-AAC5-078F033308B1}"/>
    <pc:docChg chg="custSel modSld">
      <pc:chgData name="Frommholz, Ingo" userId="bfa2c84c-33fb-4256-af4c-e6380e8b7dc2" providerId="ADAL" clId="{68235FFC-1D21-BA41-AAC5-078F033308B1}" dt="2025-03-03T13:04:14.020" v="8" actId="7634"/>
      <pc:docMkLst>
        <pc:docMk/>
      </pc:docMkLst>
      <pc:sldChg chg="modSp">
        <pc:chgData name="Frommholz, Ingo" userId="bfa2c84c-33fb-4256-af4c-e6380e8b7dc2" providerId="ADAL" clId="{68235FFC-1D21-BA41-AAC5-078F033308B1}" dt="2025-03-03T10:38:24.131" v="7" actId="20577"/>
        <pc:sldMkLst>
          <pc:docMk/>
          <pc:sldMk cId="2002702379" sldId="344"/>
        </pc:sldMkLst>
        <pc:graphicFrameChg chg="modGraphic">
          <ac:chgData name="Frommholz, Ingo" userId="bfa2c84c-33fb-4256-af4c-e6380e8b7dc2" providerId="ADAL" clId="{68235FFC-1D21-BA41-AAC5-078F033308B1}" dt="2025-03-03T10:38:24.131" v="7" actId="20577"/>
          <ac:graphicFrameMkLst>
            <pc:docMk/>
            <pc:sldMk cId="2002702379" sldId="344"/>
            <ac:graphicFrameMk id="2" creationId="{671DD1D9-D39C-4E47-97DB-584EF9AC4C39}"/>
          </ac:graphicFrameMkLst>
        </pc:graphicFrame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362962239" sldId="524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362962239" sldId="524"/>
            <ac:inkMk id="2" creationId="{A21AEC16-3660-AF3B-02FB-C0693380A0B9}"/>
          </ac:inkMkLst>
        </pc:ink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1611633413" sldId="536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1611633413" sldId="536"/>
            <ac:inkMk id="2" creationId="{35B0D7B6-7633-8689-5179-EBC91AE51BEE}"/>
          </ac:inkMkLst>
        </pc:ink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1708736361" sldId="730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1708736361" sldId="730"/>
            <ac:inkMk id="3" creationId="{F7CB3F56-EF7A-9F6A-3CB7-92DD1C0F8381}"/>
          </ac:inkMkLst>
        </pc:ink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79651335" sldId="742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79651335" sldId="742"/>
            <ac:inkMk id="3" creationId="{F3BA7499-F790-67AE-CCA8-35647FD2CAA0}"/>
          </ac:inkMkLst>
        </pc:inkChg>
      </pc:sldChg>
    </pc:docChg>
  </pc:docChgLst>
  <pc:docChgLst>
    <pc:chgData name="Ingo Frommholz" userId="ee3b4549-206f-4e4f-93a1-b7ff676f0af7" providerId="ADAL" clId="{23793B24-1070-F94A-AA2B-1BFB1CE22956}"/>
    <pc:docChg chg="undo custSel modSld">
      <pc:chgData name="Ingo Frommholz" userId="ee3b4549-206f-4e4f-93a1-b7ff676f0af7" providerId="ADAL" clId="{23793B24-1070-F94A-AA2B-1BFB1CE22956}" dt="2025-03-02T20:52:07.426" v="862"/>
      <pc:docMkLst>
        <pc:docMk/>
      </pc:docMkLst>
      <pc:sldChg chg="modSp mod">
        <pc:chgData name="Ingo Frommholz" userId="ee3b4549-206f-4e4f-93a1-b7ff676f0af7" providerId="ADAL" clId="{23793B24-1070-F94A-AA2B-1BFB1CE22956}" dt="2025-03-01T17:21:59.260" v="431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23793B24-1070-F94A-AA2B-1BFB1CE22956}" dt="2025-03-01T17:21:59.260" v="431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addSp modSp mod modTransition setBg modAnim">
        <pc:chgData name="Ingo Frommholz" userId="ee3b4549-206f-4e4f-93a1-b7ff676f0af7" providerId="ADAL" clId="{23793B24-1070-F94A-AA2B-1BFB1CE22956}" dt="2025-02-28T17:39:23.898" v="315" actId="1076"/>
        <pc:sldMkLst>
          <pc:docMk/>
          <pc:sldMk cId="3714906367" sldId="340"/>
        </pc:sldMkLst>
        <pc:spChg chg="add mod">
          <ac:chgData name="Ingo Frommholz" userId="ee3b4549-206f-4e4f-93a1-b7ff676f0af7" providerId="ADAL" clId="{23793B24-1070-F94A-AA2B-1BFB1CE22956}" dt="2025-02-28T17:39:23.898" v="315" actId="1076"/>
          <ac:spMkLst>
            <pc:docMk/>
            <pc:sldMk cId="3714906367" sldId="340"/>
            <ac:spMk id="3" creationId="{5B5CF804-2E97-2D3B-4173-D73304B3E5F7}"/>
          </ac:spMkLst>
        </pc:spChg>
        <pc:spChg chg="mod">
          <ac:chgData name="Ingo Frommholz" userId="ee3b4549-206f-4e4f-93a1-b7ff676f0af7" providerId="ADAL" clId="{23793B24-1070-F94A-AA2B-1BFB1CE22956}" dt="2025-02-28T17:31:08.229" v="201" actId="1076"/>
          <ac:spMkLst>
            <pc:docMk/>
            <pc:sldMk cId="3714906367" sldId="340"/>
            <ac:spMk id="9" creationId="{BD4305A0-3405-4229-AE67-9926EF44B315}"/>
          </ac:spMkLst>
        </pc:spChg>
        <pc:grpChg chg="add mod">
          <ac:chgData name="Ingo Frommholz" userId="ee3b4549-206f-4e4f-93a1-b7ff676f0af7" providerId="ADAL" clId="{23793B24-1070-F94A-AA2B-1BFB1CE22956}" dt="2025-02-28T17:31:52.541" v="252" actId="1076"/>
          <ac:grpSpMkLst>
            <pc:docMk/>
            <pc:sldMk cId="3714906367" sldId="340"/>
            <ac:grpSpMk id="10" creationId="{7FAD3413-E313-480F-D9D5-0CA52F325700}"/>
          </ac:grpSpMkLst>
        </pc:grpChg>
        <pc:graphicFrameChg chg="modGraphic">
          <ac:chgData name="Ingo Frommholz" userId="ee3b4549-206f-4e4f-93a1-b7ff676f0af7" providerId="ADAL" clId="{23793B24-1070-F94A-AA2B-1BFB1CE22956}" dt="2025-02-28T17:31:43.959" v="251" actId="20577"/>
          <ac:graphicFrameMkLst>
            <pc:docMk/>
            <pc:sldMk cId="3714906367" sldId="340"/>
            <ac:graphicFrameMk id="2" creationId="{14E49BE6-4E85-4362-BFEA-68298FDC1594}"/>
          </ac:graphicFrameMkLst>
        </pc:graphicFrameChg>
        <pc:cxnChg chg="add mod">
          <ac:chgData name="Ingo Frommholz" userId="ee3b4549-206f-4e4f-93a1-b7ff676f0af7" providerId="ADAL" clId="{23793B24-1070-F94A-AA2B-1BFB1CE22956}" dt="2025-02-28T17:39:23.898" v="315" actId="1076"/>
          <ac:cxnSpMkLst>
            <pc:docMk/>
            <pc:sldMk cId="3714906367" sldId="340"/>
            <ac:cxnSpMk id="5" creationId="{73577AD7-00FC-D8C4-B6F9-E7FCEE034F29}"/>
          </ac:cxnSpMkLst>
        </pc:cxnChg>
      </pc:sldChg>
      <pc:sldChg chg="modSp mod">
        <pc:chgData name="Ingo Frommholz" userId="ee3b4549-206f-4e4f-93a1-b7ff676f0af7" providerId="ADAL" clId="{23793B24-1070-F94A-AA2B-1BFB1CE22956}" dt="2025-02-28T17:44:51.912" v="321" actId="20577"/>
        <pc:sldMkLst>
          <pc:docMk/>
          <pc:sldMk cId="3921677427" sldId="341"/>
        </pc:sldMkLst>
        <pc:graphicFrameChg chg="modGraphic">
          <ac:chgData name="Ingo Frommholz" userId="ee3b4549-206f-4e4f-93a1-b7ff676f0af7" providerId="ADAL" clId="{23793B24-1070-F94A-AA2B-1BFB1CE22956}" dt="2025-02-28T17:44:51.912" v="321" actId="20577"/>
          <ac:graphicFrameMkLst>
            <pc:docMk/>
            <pc:sldMk cId="3921677427" sldId="341"/>
            <ac:graphicFrameMk id="2" creationId="{14E49BE6-4E85-4362-BFEA-68298FDC1594}"/>
          </ac:graphicFrameMkLst>
        </pc:graphicFrameChg>
      </pc:sldChg>
      <pc:sldChg chg="modSp mod">
        <pc:chgData name="Ingo Frommholz" userId="ee3b4549-206f-4e4f-93a1-b7ff676f0af7" providerId="ADAL" clId="{23793B24-1070-F94A-AA2B-1BFB1CE22956}" dt="2025-02-28T17:48:18.802" v="335" actId="20577"/>
        <pc:sldMkLst>
          <pc:docMk/>
          <pc:sldMk cId="2604674144" sldId="342"/>
        </pc:sldMkLst>
        <pc:spChg chg="mod">
          <ac:chgData name="Ingo Frommholz" userId="ee3b4549-206f-4e4f-93a1-b7ff676f0af7" providerId="ADAL" clId="{23793B24-1070-F94A-AA2B-1BFB1CE22956}" dt="2025-02-28T17:48:18.802" v="335" actId="20577"/>
          <ac:spMkLst>
            <pc:docMk/>
            <pc:sldMk cId="2604674144" sldId="342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23793B24-1070-F94A-AA2B-1BFB1CE22956}" dt="2025-02-28T17:50:15.312" v="345" actId="20577"/>
        <pc:sldMkLst>
          <pc:docMk/>
          <pc:sldMk cId="3360898897" sldId="343"/>
        </pc:sldMkLst>
        <pc:spChg chg="mod">
          <ac:chgData name="Ingo Frommholz" userId="ee3b4549-206f-4e4f-93a1-b7ff676f0af7" providerId="ADAL" clId="{23793B24-1070-F94A-AA2B-1BFB1CE22956}" dt="2025-02-28T17:50:15.312" v="345" actId="20577"/>
          <ac:spMkLst>
            <pc:docMk/>
            <pc:sldMk cId="3360898897" sldId="343"/>
            <ac:spMk id="4" creationId="{CDA06721-95BA-46D7-AE41-D450F4F3623A}"/>
          </ac:spMkLst>
        </pc:spChg>
      </pc:sldChg>
      <pc:sldChg chg="addSp delSp modSp mod">
        <pc:chgData name="Ingo Frommholz" userId="ee3b4549-206f-4e4f-93a1-b7ff676f0af7" providerId="ADAL" clId="{23793B24-1070-F94A-AA2B-1BFB1CE22956}" dt="2025-02-28T17:04:04.730" v="52" actId="1076"/>
        <pc:sldMkLst>
          <pc:docMk/>
          <pc:sldMk cId="2002702379" sldId="344"/>
        </pc:sldMkLst>
        <pc:graphicFrameChg chg="modGraphic">
          <ac:chgData name="Ingo Frommholz" userId="ee3b4549-206f-4e4f-93a1-b7ff676f0af7" providerId="ADAL" clId="{23793B24-1070-F94A-AA2B-1BFB1CE22956}" dt="2025-02-28T17:02:22.887" v="42" actId="20577"/>
          <ac:graphicFrameMkLst>
            <pc:docMk/>
            <pc:sldMk cId="2002702379" sldId="344"/>
            <ac:graphicFrameMk id="2" creationId="{671DD1D9-D39C-4E47-97DB-584EF9AC4C39}"/>
          </ac:graphicFrameMkLst>
        </pc:graphicFrameChg>
        <pc:picChg chg="add mod">
          <ac:chgData name="Ingo Frommholz" userId="ee3b4549-206f-4e4f-93a1-b7ff676f0af7" providerId="ADAL" clId="{23793B24-1070-F94A-AA2B-1BFB1CE22956}" dt="2025-02-28T17:04:04.730" v="52" actId="1076"/>
          <ac:picMkLst>
            <pc:docMk/>
            <pc:sldMk cId="2002702379" sldId="344"/>
            <ac:picMk id="5" creationId="{4CA70FDA-9009-B328-7FD1-756FB5EF3E1C}"/>
          </ac:picMkLst>
        </pc:picChg>
      </pc:sldChg>
      <pc:sldChg chg="modSp mod">
        <pc:chgData name="Ingo Frommholz" userId="ee3b4549-206f-4e4f-93a1-b7ff676f0af7" providerId="ADAL" clId="{23793B24-1070-F94A-AA2B-1BFB1CE22956}" dt="2025-03-01T17:23:53.552" v="432" actId="114"/>
        <pc:sldMkLst>
          <pc:docMk/>
          <pc:sldMk cId="3750544701" sldId="397"/>
        </pc:sldMkLst>
        <pc:spChg chg="mod">
          <ac:chgData name="Ingo Frommholz" userId="ee3b4549-206f-4e4f-93a1-b7ff676f0af7" providerId="ADAL" clId="{23793B24-1070-F94A-AA2B-1BFB1CE22956}" dt="2025-03-01T17:23:53.552" v="432" actId="114"/>
          <ac:spMkLst>
            <pc:docMk/>
            <pc:sldMk cId="3750544701" sldId="397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2-28T17:55:11.610" v="383" actId="1037"/>
        <pc:sldMkLst>
          <pc:docMk/>
          <pc:sldMk cId="180436058" sldId="399"/>
        </pc:sldMkLst>
        <pc:spChg chg="mod">
          <ac:chgData name="Ingo Frommholz" userId="ee3b4549-206f-4e4f-93a1-b7ff676f0af7" providerId="ADAL" clId="{23793B24-1070-F94A-AA2B-1BFB1CE22956}" dt="2025-02-28T17:54:54.296" v="381" actId="14100"/>
          <ac:spMkLst>
            <pc:docMk/>
            <pc:sldMk cId="180436058" sldId="399"/>
            <ac:spMk id="8" creationId="{ABEE0D1E-BC1E-4A49-BC7E-5EA36842F665}"/>
          </ac:spMkLst>
        </pc:spChg>
        <pc:spChg chg="mod">
          <ac:chgData name="Ingo Frommholz" userId="ee3b4549-206f-4e4f-93a1-b7ff676f0af7" providerId="ADAL" clId="{23793B24-1070-F94A-AA2B-1BFB1CE22956}" dt="2025-02-28T17:55:11.610" v="383" actId="1037"/>
          <ac:spMkLst>
            <pc:docMk/>
            <pc:sldMk cId="180436058" sldId="399"/>
            <ac:spMk id="28" creationId="{8A522EF5-8CA2-43AB-8B76-EFBB1AC377E3}"/>
          </ac:spMkLst>
        </pc:spChg>
      </pc:sldChg>
      <pc:sldChg chg="modSp mod">
        <pc:chgData name="Ingo Frommholz" userId="ee3b4549-206f-4e4f-93a1-b7ff676f0af7" providerId="ADAL" clId="{23793B24-1070-F94A-AA2B-1BFB1CE22956}" dt="2025-02-28T19:20:08.950" v="386" actId="20577"/>
        <pc:sldMkLst>
          <pc:docMk/>
          <pc:sldMk cId="4008746388" sldId="401"/>
        </pc:sldMkLst>
        <pc:spChg chg="mod">
          <ac:chgData name="Ingo Frommholz" userId="ee3b4549-206f-4e4f-93a1-b7ff676f0af7" providerId="ADAL" clId="{23793B24-1070-F94A-AA2B-1BFB1CE22956}" dt="2025-02-28T19:20:08.950" v="386" actId="20577"/>
          <ac:spMkLst>
            <pc:docMk/>
            <pc:sldMk cId="4008746388" sldId="401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3-01T17:27:57.571" v="447" actId="20577"/>
        <pc:sldMkLst>
          <pc:docMk/>
          <pc:sldMk cId="3672305511" sldId="526"/>
        </pc:sldMkLst>
        <pc:spChg chg="mod">
          <ac:chgData name="Ingo Frommholz" userId="ee3b4549-206f-4e4f-93a1-b7ff676f0af7" providerId="ADAL" clId="{23793B24-1070-F94A-AA2B-1BFB1CE22956}" dt="2025-03-01T17:27:57.571" v="447" actId="20577"/>
          <ac:spMkLst>
            <pc:docMk/>
            <pc:sldMk cId="3672305511" sldId="526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28:57.429" v="480" actId="20577"/>
        <pc:sldMkLst>
          <pc:docMk/>
          <pc:sldMk cId="4234670050" sldId="534"/>
        </pc:sldMkLst>
        <pc:spChg chg="mod">
          <ac:chgData name="Ingo Frommholz" userId="ee3b4549-206f-4e4f-93a1-b7ff676f0af7" providerId="ADAL" clId="{23793B24-1070-F94A-AA2B-1BFB1CE22956}" dt="2025-03-01T17:28:57.429" v="480" actId="20577"/>
          <ac:spMkLst>
            <pc:docMk/>
            <pc:sldMk cId="4234670050" sldId="534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30:47.312" v="489" actId="20577"/>
        <pc:sldMkLst>
          <pc:docMk/>
          <pc:sldMk cId="3966810098" sldId="535"/>
        </pc:sldMkLst>
        <pc:spChg chg="mod">
          <ac:chgData name="Ingo Frommholz" userId="ee3b4549-206f-4e4f-93a1-b7ff676f0af7" providerId="ADAL" clId="{23793B24-1070-F94A-AA2B-1BFB1CE22956}" dt="2025-03-01T17:30:47.312" v="489" actId="20577"/>
          <ac:spMkLst>
            <pc:docMk/>
            <pc:sldMk cId="3966810098" sldId="535"/>
            <ac:spMk id="8" creationId="{21A8D102-1C16-49D0-9B80-8EAB675A9A7B}"/>
          </ac:spMkLst>
        </pc:spChg>
      </pc:sldChg>
      <pc:sldChg chg="addSp delSp modSp mod">
        <pc:chgData name="Ingo Frommholz" userId="ee3b4549-206f-4e4f-93a1-b7ff676f0af7" providerId="ADAL" clId="{23793B24-1070-F94A-AA2B-1BFB1CE22956}" dt="2025-03-01T17:32:16.822" v="506" actId="20577"/>
        <pc:sldMkLst>
          <pc:docMk/>
          <pc:sldMk cId="1090199631" sldId="723"/>
        </pc:sldMkLst>
        <pc:spChg chg="mod">
          <ac:chgData name="Ingo Frommholz" userId="ee3b4549-206f-4e4f-93a1-b7ff676f0af7" providerId="ADAL" clId="{23793B24-1070-F94A-AA2B-1BFB1CE22956}" dt="2025-03-01T17:32:16.822" v="506" actId="20577"/>
          <ac:spMkLst>
            <pc:docMk/>
            <pc:sldMk cId="1090199631" sldId="723"/>
            <ac:spMk id="10" creationId="{9254B13C-19D7-4861-A881-548D1903C1E4}"/>
          </ac:spMkLst>
        </pc:spChg>
      </pc:sldChg>
      <pc:sldChg chg="addSp modSp mod modNotes modNotesTx">
        <pc:chgData name="Ingo Frommholz" userId="ee3b4549-206f-4e4f-93a1-b7ff676f0af7" providerId="ADAL" clId="{23793B24-1070-F94A-AA2B-1BFB1CE22956}" dt="2025-03-01T17:46:48.333" v="716" actId="20577"/>
        <pc:sldMkLst>
          <pc:docMk/>
          <pc:sldMk cId="1765307125" sldId="737"/>
        </pc:sldMkLst>
        <pc:spChg chg="add mod">
          <ac:chgData name="Ingo Frommholz" userId="ee3b4549-206f-4e4f-93a1-b7ff676f0af7" providerId="ADAL" clId="{23793B24-1070-F94A-AA2B-1BFB1CE22956}" dt="2025-03-01T17:45:57.452" v="603" actId="1076"/>
          <ac:spMkLst>
            <pc:docMk/>
            <pc:sldMk cId="1765307125" sldId="737"/>
            <ac:spMk id="3" creationId="{7C9F19D8-46A6-F1D5-F139-4A2236A92859}"/>
          </ac:spMkLst>
        </pc:spChg>
        <pc:spChg chg="mod">
          <ac:chgData name="Ingo Frommholz" userId="ee3b4549-206f-4e4f-93a1-b7ff676f0af7" providerId="ADAL" clId="{23793B24-1070-F94A-AA2B-1BFB1CE22956}" dt="2025-03-01T17:44:31.920" v="507" actId="1076"/>
          <ac:spMkLst>
            <pc:docMk/>
            <pc:sldMk cId="1765307125" sldId="737"/>
            <ac:spMk id="6" creationId="{47070BBB-D014-438C-9AEA-89D774B79142}"/>
          </ac:spMkLst>
        </pc:spChg>
        <pc:picChg chg="mod">
          <ac:chgData name="Ingo Frommholz" userId="ee3b4549-206f-4e4f-93a1-b7ff676f0af7" providerId="ADAL" clId="{23793B24-1070-F94A-AA2B-1BFB1CE22956}" dt="2025-03-01T17:44:40.568" v="540" actId="1035"/>
          <ac:picMkLst>
            <pc:docMk/>
            <pc:sldMk cId="1765307125" sldId="737"/>
            <ac:picMk id="5" creationId="{34DEB560-95B0-4855-93EA-0708EEF347CA}"/>
          </ac:picMkLst>
        </pc:picChg>
      </pc:sldChg>
      <pc:sldChg chg="modSp mod">
        <pc:chgData name="Ingo Frommholz" userId="ee3b4549-206f-4e4f-93a1-b7ff676f0af7" providerId="ADAL" clId="{23793B24-1070-F94A-AA2B-1BFB1CE22956}" dt="2025-03-01T17:48:13.014" v="727" actId="1036"/>
        <pc:sldMkLst>
          <pc:docMk/>
          <pc:sldMk cId="2823808962" sldId="741"/>
        </pc:sldMkLst>
        <pc:spChg chg="mod">
          <ac:chgData name="Ingo Frommholz" userId="ee3b4549-206f-4e4f-93a1-b7ff676f0af7" providerId="ADAL" clId="{23793B24-1070-F94A-AA2B-1BFB1CE22956}" dt="2025-03-01T17:48:13.014" v="727" actId="1036"/>
          <ac:spMkLst>
            <pc:docMk/>
            <pc:sldMk cId="2823808962" sldId="741"/>
            <ac:spMk id="2" creationId="{AB1EA7F6-CEB4-E947-A101-B48740C76EEB}"/>
          </ac:spMkLst>
        </pc:spChg>
      </pc:sldChg>
      <pc:sldChg chg="modSp mod modNotes modNotesTx">
        <pc:chgData name="Ingo Frommholz" userId="ee3b4549-206f-4e4f-93a1-b7ff676f0af7" providerId="ADAL" clId="{23793B24-1070-F94A-AA2B-1BFB1CE22956}" dt="2025-03-02T17:08:50.397" v="752" actId="20577"/>
        <pc:sldMkLst>
          <pc:docMk/>
          <pc:sldMk cId="1740798305" sldId="743"/>
        </pc:sldMkLst>
        <pc:spChg chg="mod">
          <ac:chgData name="Ingo Frommholz" userId="ee3b4549-206f-4e4f-93a1-b7ff676f0af7" providerId="ADAL" clId="{23793B24-1070-F94A-AA2B-1BFB1CE22956}" dt="2025-03-02T17:08:50.397" v="752" actId="20577"/>
          <ac:spMkLst>
            <pc:docMk/>
            <pc:sldMk cId="1740798305" sldId="743"/>
            <ac:spMk id="2" creationId="{AB1EA7F6-CEB4-E947-A101-B48740C76EEB}"/>
          </ac:spMkLst>
        </pc:spChg>
      </pc:sldChg>
      <pc:sldChg chg="modNotes">
        <pc:chgData name="Ingo Frommholz" userId="ee3b4549-206f-4e4f-93a1-b7ff676f0af7" providerId="ADAL" clId="{23793B24-1070-F94A-AA2B-1BFB1CE22956}" dt="2025-03-02T20:52:07.426" v="862"/>
        <pc:sldMkLst>
          <pc:docMk/>
          <pc:sldMk cId="2226764723" sldId="759"/>
        </pc:sldMkLst>
      </pc:sldChg>
      <pc:sldChg chg="addSp delSp modSp mod">
        <pc:chgData name="Ingo Frommholz" userId="ee3b4549-206f-4e4f-93a1-b7ff676f0af7" providerId="ADAL" clId="{23793B24-1070-F94A-AA2B-1BFB1CE22956}" dt="2025-03-02T16:47:07.174" v="730"/>
        <pc:sldMkLst>
          <pc:docMk/>
          <pc:sldMk cId="540857091" sldId="773"/>
        </pc:sldMkLst>
        <pc:spChg chg="add del mod">
          <ac:chgData name="Ingo Frommholz" userId="ee3b4549-206f-4e4f-93a1-b7ff676f0af7" providerId="ADAL" clId="{23793B24-1070-F94A-AA2B-1BFB1CE22956}" dt="2025-03-02T16:47:07.174" v="730"/>
          <ac:spMkLst>
            <pc:docMk/>
            <pc:sldMk cId="540857091" sldId="773"/>
            <ac:spMk id="3" creationId="{97D221C8-9C8C-3C4C-0018-7E2726D78339}"/>
          </ac:spMkLst>
        </pc:spChg>
      </pc:sldChg>
      <pc:sldChg chg="addSp delSp modSp mod modNotes modNotesTx">
        <pc:chgData name="Ingo Frommholz" userId="ee3b4549-206f-4e4f-93a1-b7ff676f0af7" providerId="ADAL" clId="{23793B24-1070-F94A-AA2B-1BFB1CE22956}" dt="2025-03-02T19:40:46.750" v="861"/>
        <pc:sldMkLst>
          <pc:docMk/>
          <pc:sldMk cId="4210774333" sldId="782"/>
        </pc:sldMkLst>
        <pc:spChg chg="add del mod">
          <ac:chgData name="Ingo Frommholz" userId="ee3b4549-206f-4e4f-93a1-b7ff676f0af7" providerId="ADAL" clId="{23793B24-1070-F94A-AA2B-1BFB1CE22956}" dt="2025-03-02T19:40:46.750" v="861"/>
          <ac:spMkLst>
            <pc:docMk/>
            <pc:sldMk cId="4210774333" sldId="782"/>
            <ac:spMk id="3" creationId="{3CD1EB4A-485F-1A7F-C10B-74113CA21B8D}"/>
          </ac:spMkLst>
        </pc:spChg>
        <pc:spChg chg="mod">
          <ac:chgData name="Ingo Frommholz" userId="ee3b4549-206f-4e4f-93a1-b7ff676f0af7" providerId="ADAL" clId="{23793B24-1070-F94A-AA2B-1BFB1CE22956}" dt="2025-03-02T19:40:27.713" v="859" actId="20577"/>
          <ac:spMkLst>
            <pc:docMk/>
            <pc:sldMk cId="4210774333" sldId="782"/>
            <ac:spMk id="53" creationId="{69CE01EA-17F8-4425-9699-9D2739C9A86B}"/>
          </ac:spMkLst>
        </pc:spChg>
      </pc:sldChg>
      <pc:sldChg chg="modSp mod">
        <pc:chgData name="Ingo Frommholz" userId="ee3b4549-206f-4e4f-93a1-b7ff676f0af7" providerId="ADAL" clId="{23793B24-1070-F94A-AA2B-1BFB1CE22956}" dt="2025-02-28T18:31:39.204" v="385" actId="1076"/>
        <pc:sldMkLst>
          <pc:docMk/>
          <pc:sldMk cId="46810694" sldId="784"/>
        </pc:sldMkLst>
        <pc:spChg chg="mod">
          <ac:chgData name="Ingo Frommholz" userId="ee3b4549-206f-4e4f-93a1-b7ff676f0af7" providerId="ADAL" clId="{23793B24-1070-F94A-AA2B-1BFB1CE22956}" dt="2025-02-28T18:31:39.204" v="385" actId="1076"/>
          <ac:spMkLst>
            <pc:docMk/>
            <pc:sldMk cId="46810694" sldId="784"/>
            <ac:spMk id="4" creationId="{B1AB2DE2-BFB4-403B-9976-58C0812A00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03.03.25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0906" units="cm"/>
      <inkml:brushProperty name="height" value="0.0906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6953 15804 8399,'-5'0'0,"0"0"-584,-2 0 0,0 0 352,0 0 0,1 0 154,1 0 362,0 0 23,-3 0-155,0-4-80,0 3 0,3-3 105,-1 1-80,4 2 1,-1-3 274,3 1-161,-4 2 28,4-6-156,-4 6-33,4-2 0,0 2 98,0-2-89,0 2 0,1-2 391,2 3-284,-3 0 84,7 0 0,-5 0-36,4 0 1,-4 0 165,3 0 42,1 0-193,2-4 1,0 3-104,0-5 0,0 2 46,-1-1 1,1-2-206,0 1 0,0 2 105,0-1 0,0-1-88,0-2 0,0 0 28,0 0 1,3-2-84,-1-1 1,3 1 94,-2 2 0,2 0-19,-2 0 0,0-3 35,0 1 0,-2-1 2,1 3 0,2 0 111,-2 0 1,-1 1-54,-1 2 82,-2-6 1,6 6-80,-4-5 0,-3 3 12,0 2 1,-2 0-21,2-3 0,-2 3 4,2-1 1,-3 4 62,0-4-88,3 1 1,-3-2-201,3 2 195,-3-2 1,4 2-148,-4-3 1,2 3 78,-1 0 0,-2 2-29,1-2 57,3-1 1,-4-1-9,5 2 1,-5-2-1,2 2 0,-1 0 8,0 0 1,-1 2 23,2-2 1,1 2-25,-2-2 1,2 3-40,-2-4 0,-1 4 7,2-4-14,1 5 10,1-7 0,2 7-6,-2-5 0,1 4 55,-3-4-25,3 5 1,-2-5 178,4 3 0,-2-2-106,-1 2 1,-1-3 59,2 0 1,1 2-142,-2-1 1,1 2 3,-1-2 0,3 0-15,-3 0 1,1-2-14,-1 2 0,2 0 22,-1 0 1,1 0-27,1-3 0,0 3 2,0-1 0,-3 1 10,0-3 1,0 1-8,3 2 1,0-2 64,0 1 1,0-1 7,0-1 0,0 0-42,0 1 0,0-1 4,0 0 0,0 0 4,0 0 0,0 0 1,0 0 0,-1 0-59,1 0 1,0 0 53,0 0 1,0 0-60,0 0 1,0-2 25,0-1 0,0 1 6,0 2 1,0 0 0,0 0 1,0 0 2,0 0 1,1 0 5,1 0 0,-1-3-1,1 1 0,0-1-4,1 3 0,-2 0 1,1 0 0,2-1-23,-2 1 1,1-2-60,-3 5 1,2-2-14,1-1 1,0 0 32,0 0 1,-2 0-11,1 0 0,-1 3 16,-1-1 1,3 1-3,-1-3 0,2 0 53,-2 0 1,-1 0-49,2 0 0,0 1 129,0-1 0,0 0-57,0 0 1,-2 0 4,1 0 0,2 0-10,-2 0 1,1 0 1,-3 0 0,2-1-6,1-1 0,0 1-7,-3-2 0,2 0 132,1 0 0,-1-2-124,-2 2 1,0-3 46,0 1 1,1 1-32,1-2 1,-1 4-17,2-3 0,-2-1 35,-1-1 0,0-1-4,0 0 1,2 3-16,1-1 1,-1 1-5,-2-3 0,0 3-35,0 0 1,1 0-2,1 0 0,-1-1-68,2 4 1,-2-2 92,-1 1 0,2 3-159,1-3 0,2 0 67,-2 0 1,2-2 21,-3 2 0,5-2-103,-2 2 1,2-3-138,1 1 0,0-2 275,-1-1 1,4 0 14,-1 0 0,4-2 67,-4-1 0,3 0-117,-2 0 1,3 2 219,-1-4 0,1 2-58,-1-2 1,2 3-52,-2 0 0,0-2-5,0 2 0,-3-3-18,3 2 0,-3-2 39,1 3 0,-3-2-48,0 2 0,3 1-48,-1-2 1,1 0 30,-3 0 1,0 0 3,3 0 1,-2 3 6,1-3 0,0 0-6,0 0 1,-1 0-16,2 0 1,0 2-8,0-4 1,0 2-68,0-2 1,-3 2 76,3-2 1,0 1-64,0-1 0,2-2 51,-3 2 0,2 0-5,-2 0 1,2 0 11,1-3 0,1 1 5,-4 2 1,2-1 22,-2 4 0,2-5 9,1 2 0,-1 1-3,-1-1 0,-2 2-18,1-2 1,2 0 32,2-3 1,-3 0-32,-1 1 1,3-1 0,0 0 1,1 0 23,-1 0 1,1 1 3,-3 2 0,2-2-21,-3 2 1,4-2 5,0-1 1,-2 4-144,1 2 0,-2-3 128,2 0 0,-3-1-69,3 1 0,-3 1 69,1 1 1,-2 0-5,2-2 1,-3-4 14,3 4 1,-1-4 3,0 4 1,-1 1 26,1-2 0,2 1 23,-2-3 1,1 3-35,-3 0 0,1 1 15,1-1 1,-1-4-5,1 4 0,-1-4-51,-1 4 1,0-2-6,0-1 0,2 0 11,1 0 1,-1 1-6,-2-1 1,3 0-11,-1 0 0,4-2-134,-1-1 1,0 1 134,0 2 0,-1-2-7,1-1 0,4-3 1,-4 1 1,4 1 35,-4-1 1,2 2 5,1-2 1,0 0 14,-1-3 0,0 4 5,-2 2 1,2-2-38,-1 2 1,1-4 4,0 1 0,1 1-13,0 2 1,0-1-2,0 0 0,-1-2-29,1 3 1,-1-2 35,-2 2 0,2 1-32,-2-1 0,2-2 43,1 2 1,0-1-2,0 4 1,0-4-18,-1 1 0,4-3 5,-1 2 0,1 1 3,-3 2 1,2-1 3,0-1 1,4 1-157,-4-1 1,1 0 70,0-1 1,-2 3 37,1-3 1,2 0-196,1 1 0,-1-4 220,-2 4 0,1-3-22,0 2 1,5-2 1,-3 3 0,1-3 54,-4 2 0,0 0-16,3 0 1,-1 0 54,1-2 1,2 2-62,-2 3 0,-1-3-2,2-3 1,-1 0-3,2 1 0,-2-1 0,1 4 0,-4-4 0,3 1 0,-1-1 0,1 1 0,1 0 0,-3 3 0,2-1 0,-3-2 0,4-4 42,-4 4 1,4-4-17,-1 4 1,-1 1 5,1-1 0,2 0-23,1-3 1,1 3 1,-7 0 0,3 2 22,-2-2 1,2 1 0,-3-1 1,4 1-28,-1 1 0,1 0 12,-1-2 0,4-2-8,-4 2 1,3 1-21,-6-2 1,4 4-4,0-3 1,0 0 94,2-3 1,-3 1 11,0 2 0,0-2-60,3 2 0,-16 13 1,0-1-3,0-1 0,0 1 0,0 0 0,-1 0-26,17-15 1,0 0 41,0 1 1,-1-1-470,1 0 1,0 0 435,0 1 0,-16 13 0,-1 1-81,1 0 0,0 0 0,1-2 0,1 1 54,-1 0 1,0 1 0,0 0 0,0 0-14,15-15 0,0 0 30,0 1 0,-16 14 0,-1-1 7,1 1 0,0 0 0,-1 0 1,-1-1 22,15-13 1,0-1-3,0 0 0,-13 16 1,0 0 64,13-15 1,-12 15-1,-1 0-17,13-16 0,-1 3-47,1 0 0,1 1-62,1-1 1,-2 0-17,1 3 1,-2 0 13,1-3 0,3 1-142,-2-1 0,1-1-4,-4 4 0,2-4-78,-3 4 0,3-3 165,-2 2 1,-1 4 16,-2 1 0,-1 2 163,-2-1 0,1-1-227,-3 3 1,-1 1 39,-2 2 1,-1 1-154,-2 2 0,2-1 68,-5 3 0,1 1-954,-3 2 0,-3 3 450,0 3 684,1 1 0,-27-21 0,-6-4 0</inkml:trace>
  <inkml:trace contextRef="#ctx0" brushRef="#br1">9452 14008 8174,'5'2'-1429,"0"1"2116,-4-1-513,3-2 420,-4 0-295,-7 0-61,5 0-63,-8 0 0,9 0 108,-4 0-140,3-3 1,-2 2 3,2-1-69,1-2 0,-3 2 66,1-3-36,2 3-215,-5-4 48,5 1 0,-3 1-267,1-1 31,2 3-71,-2-5 0,1 6-469,-1-4-398,1 3 1233,2-1 0,3 3 0,1 0 0</inkml:trace>
  <inkml:trace contextRef="#ctx0" brushRef="#br2">8816 13973 8173,'0'-5'-991,"0"1"0,0 1 959,0-2 1,0 3 179,0-3 0,0 2-50,0-2 0,0 3 10,0-3 0,0 2-58,0-2 1,0 3 97,0-3-100,0 3 37,0-4 0,0 4 90,0-3 98,0 3 389,0-1-573,3 6 1,-2 1 126,1 4-166,-1-1 1,-1 1-22,0-1 0,0 3-14,0 0 0,0 1-5,0-1 0,0-1-16,0 3 0,-2 1-12,-1 2 1,-2 0-17,3-1 1,-4 4 14,1-1 1,1 3 22,-1-3 0,3 4-107,-3-1 0,2-2 39,-2 0 0,3-3-8,0 0 0,1-1 22,1-1-18,0-2-132,0-4 0,0-2-300,0 0 364,3-3 1,-1 1 36,3-3 1,-3-1-94,0-1 1,0 1 16,0-2 1,0 0 174,3 0 0,-3-19 0,1-3 0</inkml:trace>
  <inkml:trace contextRef="#ctx0" brushRef="#br2">9785 12938 8173,'0'-8'-303,"0"1"1,0 0-379,3 2 1,-2-2 709,1 2 13,-1-1 0,2-2 153,-1 1 0,1 0 4,-3-1-93,0 1 1,0-1 24,0 1 0,0 2 7,3 0 1,-2 2 227,1-2 5,-1 0-276,-1-2 0,1 2 30,1 0 1,-1 2 34,2-2 3,-3 4-177,0-2 0,0 8 13,0 3 1,0 2 19,0 0 1,0-2 14,-3 2 0,2 1 16,-1 2 1,0-2-14,0 2 1,1-1-69,-2 3 0,3 0 23,0 0 0,-1 0-6,-2 0 0,2 1-8,-1 1 1,1 2-10,1 3 1,-2 1-11,-1-1 1,1 0-9,2 1 1,-3-1-6,1 1 0,-3-1 40,2 0 0,0 1 2,0-1 0,3 3-34,-3 0-1,0-3 1,0-2 0,0 0 15,1 2 0,0 0-1,-3 1 0,3-3 19,0 0 1,1-3-14,1 3 0,-3-4-2,1 2 1,-1-3 40,3 0 1,0-2 15,0-1 1,0-3-40,0 1 0,1 0 17,2-2 1,-2 1-27,1-4 15,-1 1 13,-1 2 1,-3-1-17,1 1 1,-1-1-161,0 1 1,2-3 14,-4 0 1,0 0 34,0 5 0,-1-1-16,1 4 0,1-3-156,-1 2 1,1-2 92,-1 3 1,-2-1-12,2 3 1,1-3 130,-1 1 1,3-2 75,0 2 0,1 1 0,4-13 0,1 2 0</inkml:trace>
  <inkml:trace contextRef="#ctx0" brushRef="#br2">10232 13914 8147,'3'-8'-992,"-2"1"1,5-1 1209,-4 1 1,1 0-109,-3-1 0,0 1 6,0-1 1,0-2-60,0 0 1,0-2 49,0 2 1,0-3 50,0 0 0,0-2-49,0-2 1,0 0 94,0-2 0,0 1-79,0-2 1,0 0 39,0-2 0,0 0-12,0-1 0,0 1 12,0 0 1,0 0-19,0 2 0,-3-2 1,1 0 1,-1-1-124,3-2 0,0 2 104,0 1 0,-2-3-107,-1 0 0,1-2 50,2 2 1,0-2-13,0 2 1,0-3-3,0 0 1,0 0-97,0 1 1,0-2 82,0 2 1,1 0-5,1 0 1,0 0-34,3 0 1,-4-1 19,2 3 1,-1-2-1,0 2 1,0-3-42,3 4 0,-4-1-2,2 2 0,-2 3 5,-1 1 1,2-3-10,1 0 0,0-1 1,-1 5 1,-1 0 18,2 1 0,0 1-13,-1-2 1,2 3 2,-2 0 0,0-3 5,3 1 1,-1 0 0,1 2 0,2 0-1,-2 0 0,0 0-35,0 0 1,2 0-7,-2 0 1,2 0 29,0 0 0,0 3 0,1 0 1,-1 0 2,1 0 1,-1-2 8,1 4 1,-3-2 4,0 2 1,-1-1 22,1 1 1,1 2 9,-4-2 1,1 2-4,-3 0 0,2 1 2,1 0 1,-1-1 14,-2 1 1,0-1-13,0 1-24,0-1 0,0 3 33,0 0-22,0 4 0,2-3-176,1 1-311,-1 2-1940,-2-2 1361,4 3 1042,0 0 0,13 0 0,3 0 0</inkml:trace>
  <inkml:trace contextRef="#ctx0" brushRef="#br2">12661 12707 8147,'-3'4'-306,"1"-1"527,-3-3-44,4 0 1,-5-1-230,3-1 0,1-3 47,2-5 1,0-2 133,0-3 0,0 0 40,0-3 0,0-1 1,0-3 0,0-1-14,0-2 0,1-2-38,1-3 1,2 1 44,1-1 1,1-1-164,-1-1 0,-1-1 156,1-2 1,-2 1-57,2 2 1,-3 1-15,3-1 0,-1-1 0,1 0 1,-1 1-96,-1 2 1,-2-2 114,1 0 1,-1-4 2,-1 1 1,2 1 0,1 0 0,-1 1-21,-2-1 1,0-3-9,0 0 0,1-1 20,2 5 0,-2 0 3,1 1 0,0-1-32,0-2 0,-1 2-99,2 3 1,-3 0 52,0 1 0,0-4-10,0 1 1,1-1 24,2 1 0,-3-2 10,3-4 1,-1 1 32,0 0 0,0 2-19,3 0 0,-1 4 9,1-1 0,1-2-27,-4 2 1,3 3-7,-2 4 1,2 0-67,-3 0 0,3-3 7,-3 4 1,3-1-28,-2 2 0,0 1 70,0 0 1,-2-3-5,1 0 0,-1-1-15,-1 2 0,0 3-39,0-2 0,0 4 39,0-1 0,0 1 168,0 1 1,0 3-196,0-3 1,0 0 15,0 1 1,2-1-7,1 3 0,2-3-9,-3-2 1,2-1 14,-2 2 1,0-3 0,3 2 0,-3-1 22,3-2 1,-1 1 3,1 0 0,-1 0 9,-1 2 1,-2-1-11,1 1 0,2-2 4,-2 0 0,0 3 0,-2 1 1,0 0-2,0 1 1,0-1 5,0 4 1,0-1-14,0 0 1,0 2-13,0 1 1,0-1-32,0-1 1,0 0-3,0 1 0,0-1 0,0 2 1,0-2-12,0-1 0,3 2 30,-1 1 1,1 0-6,-3 0 1,2-1 70,1 3 1,-1-3-71,-2 3 0,1-2 33,2 2 0,-2-3-7,1 3 0,-1 0 6,-1 0 0,2 2-3,1-2 1,-1 0-1,-2 1 0,1 0-10,2-1 0,-3 0 1,3 0 0,-1-4 130,0 2 0,-1 1-66,1 1 1,-1-1-30,-1-2 0,3 2 2,-1-2 0,1 3 14,-3-2 1,0 3-77,0-1 0,0-1-194,0 1 1,0-2-258,0 2 1,2 0 212,1 2 0,-1 1-421,-2-1 1,0 1 28,0 0 1,3-1-157,-1 1 1,4-1 262,-1 1 0,1 2 541,2 0 0,16 0 0,4-3 0</inkml:trace>
  <inkml:trace contextRef="#ctx0" brushRef="#br2">14547 11387 8142,'-4'-14'0,"1"-4"-672,-2 1 1,-2-1 335,3 4 0,-3-4 1170,-1 1 0,1-6-281,0 0 1,0-1-286,2 2 0,-2-3-78,2 0 0,1-5-130,-1 3 1,3-4 108,-3 4 1,1-3-176,-1-2 1,-1-1 215,3-2 0,0 2-152,1 3 1,1-2 108,-2 0 1,2-6 18,1 3 0,-2 0 35,0 3 0,-1 0-86,3-3 0,0 1-131,0 0 1,0 0 99,0 5 1,0-4-133,0 1 0,0-4 77,0 2 0,0 0 37,0-1 1,-2 0-76,-1-2 0,1-2 52,2 2 1,0 1 10,0 6 1,-1 1-49,-2-1 0,2-3-5,-1 1 0,-1 0-69,0 2 1,1 0 104,2 0 0,-1-2-14,-2 0 0,3-3-44,-3 3 0,2-3 18,1 3 1,-2-4-6,-1 1 0,1 1 5,2 0 1,0 2 18,0 0 0,0 1 1,0 1 0,-1 3-17,-2 0 0,3 2-16,-3-2 0,2 0 3,1 0 0,0 0 24,0 2 1,0 1-6,0-3 1,1 0 3,2-3 1,-3 3 8,3-1 1,0 1-62,0-3 0,0 0-26,0 1 0,-3 0 64,3 1 1,-2-1-5,-1 2 0,2 1 120,1 1 0,-1 2-100,-2 1 1,3 2 6,-1 0 0,1 1-32,-3-1 1,2 2-7,1 3 0,0-2 158,-1-1 0,0-2-176,3 0 0,-3-2 65,3 0 1,-2-1-43,2 1 1,-1-3 132,1 0 0,1 1-72,-4 1 0,3 0 14,-2-2 0,0 0-47,0-3 0,-3 3 9,3 2 0,0 1-49,0-1 1,-1-1-11,-2 2 0,3-1-51,-1 6 0,1-3 77,0 2 1,-2-2-139,1 0 1,-1 1 71,-1 2 0,2-1-10,1 0 0,-1-1 26,-2 1 1,0 1-7,0 2 1,0 0-29,0 0 0,0-2-97,0-1 1,0 3-78,0 3 1,0 2 100,0-2 1,-2 0-171,-1 0 1,1 1-358,2 3 187,0 1 1,0 0 51,0-1 1,0 3-78,0 0 1,3 3-62,2-3 1,2 2-573,0-2 1145,4 4 0,17-6 0,8 3 0</inkml:trace>
  <inkml:trace contextRef="#ctx0" brushRef="#br2">15068 11440 8194,'0'-15'0,"0"-3"0,0-2 0,0-2-86,0 0 0,0-1-137,0 1 0,0-4 393,-3-1 0,2-1-74,-1 1 0,1-3 133,1 0 1,0-3-337,0-4 1,0-1 417,0 1 1,0-1-161,0-2 0,0 0 35,0-3 1,0 22 0,0-1-32,0-17 1,0 17 0,0 1-41,0-22 1,0 21 0,0-1-107,0 0 0,0 1 1,0-1-1,1 0 72,0 2 1,0-1 0,0 1-1,0-1-9,1-1 1,1 1-1,-1-2 1,0 1-199,0-1 1,1 0 0,-1 0 0,0 0 36,-1 1 0,1-1 1,-1 1-1,1 0 98,0-2 0,1 0 1,0 0-1,0-1 23,0 0 1,-1 0-1,1-1 1,-1 0-17,0 2 1,1 0 0,-1 0 0,0-1 19,0 0 1,1 0 0,0-2 0,0 1-190,0 0 1,-1-1 0,0 1 0,0 0 183,1 1 1,-1 0-1,1-2 1,-1 1-2,2 0 1,0-1 0,-1 0 0,0-1 8,0 2 1,-1-1 0,1 3-1,0-1-8,-2 2 1,1 1 0,0 0 0,1 0-142,-2 1 0,0 0 0,1 0 0,-1 0 114,1 1 1,-1 0-1,-1-1 1,1 1 74,1-19 1,0-1-20,0 1 0,-1 0-45,0 19 0,1 0 0,-1-1 0,1 1 9,0-19 0,0 19 0,0 0 14,0-19 0,-1-2-46,2 2 1,0 1-24,-1 4 1,2 1 7,-2 2 0,-1-1-8,2-2 1,0-1-6,-1 1 0,1 1 41,-3-1 0,2 1-22,1-1 0,2 2 80,-3 3 1,1 1-97,-3-1 1,2 0 31,1 0 1,2 3-6,-3 0 1,1-1 5,-3-2 1,2 1-1,1 2 0,-1-1 41,-2 3 0,0 0 263,0 3 1,3-3-271,-1 0 0,0 1 407,-2 4 0,3-1-423,-1 1 0,1-3 274,-3 0 1,1 0-274,1 6 1,-1-1 119,2 0 1,-3 3-118,0-3 1,0 2-1,0 1 1,0 1 1,0 2 1,0-2-35,0 1 1,0 2 25,0-2 0,0 2-31,0-2 0,0 0 8,0 3 0,-2 0-5,-1 3 1,1-1-31,2 1 1,0 0-10,0-1 1,-3 1-24,1-1 0,-1 3-96,3 0-330,-3 0 235,2-2-66,-2-1 1,2 4-522,-1 2-201,1 1-1035,-2 1 2088,3 3 0,-10 8 0,-3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12013 13685 7415,'4'4'422,"-4"0"305,4-4-261,-4 0-329,-4-4 0,4 3 96,-3-5 0,2 1-109,1-3 0,-3 0 94,1 0 1,-1 0 217,3 1-272,0-1 0,-1 0 115,-1 0 68,1 0 48,-3 0-280,4 0 66,-3 4 1,1 0-309,-3 4 1,2 1 72,-2 2 0,0 4-90,0 3 1,-2 5 1,2 1 1,0 1 133,0 4 0,2 0 11,-2 3 1,3 0 27,0-1 0,1 1-25,1 0 0,0-1 30,0-2 1,3-4-276,3-4 0,3-4 88,2-1 1,3-1-67,-1-5 0,2-1 115,1-6 1,-3-1 175,0-8 0,1-2-61,1-5 1,-2-2 204,-3-1 0,1 0-41,-3 0 1,3-2-60,-5 0 0,2-1 50,-6 3 1,1 1 5,-3-1 0,-1 2-68,-2 3 1,-2 2 44,-6 6 0,2 1 105,-4 5 1,0 2-208,0 3 1,-2 1 64,2 1 0,-2 3-124,-1 6 1,1 4 130,2 3 0,-1 4-227,3 0 1,1 3 42,2 2 0,1 2 39,1 1 0,3-3-44,3-1 0,1-1-92,1-1 0,3-4-149,3-2 1,3-4 110,2-4 1,1-5 47,1-2 0,-1-2 55,1-1 0,1-4 68,-2-1 0,-3-5 34,0-4 0,-1-1 260,-2 0 1,1-4-58,-7 1 1,4-4 212,-4 0 0,1 0 62,-3-2 1,-1 1-144,-1 2 1,-4 1-7,-4 5 0,0 0-114,-3 1 1,0 4 8,-3 5 0,3-2-4,-1 5 1,1 0-17,-3 5 0,1 3-286,2 7 0,2 1-358,3 7 0,2 0-51,1 3 0,3-1 234,0-2 0,4 1-246,4-3 1,1-1 170,1-2 0,2-6-19,1-2 0,3-6 45,-1 1 0,2-3 256,1-3 1,-1-2 15,-2-6 0,-2-1 213,-3-4 1,0-2 42,0-1 1,-3 1 10,-3 2 1,-1 0 300,-1 0 0,-1 1-207,-1 2 0,-5 2 15,-4 6 1,-3 2-57,1 3 1,-2 1-117,-1 1 0,0 6-70,0 5 1,1 6-174,2 2 0,-1 4 25,3 2 1,4 2-191,5-3 1,1 1-453,1-3 0,1-2 315,1 0 1,5-4-426,4-5 1,3-4 285,-1-4 0,2-3-24,1 1 1,0-6 36,0-2 0,-1-6-24,-2-2 1,2-3 517,-2-2 0,-5-13 0,-1-6 0</inkml:trace>
  <inkml:trace contextRef="#ctx0" brushRef="#br0">11316 13281 7983,'-1'4'572,"-2"-1"1,-1 0-457,-4 0 1,-4 3 64,-1 0 1,-2-2 44,-1 1 1,0 3 7,-3 3 0,3 3-136,-3-1 1,2 2 135,1 1 1,1 2 68,2 1 0,2 2-106,3-3 1,1 1-38,2-3 0,1-1-100,4-2 0,4 1 107,1-3 1,3-3-272,2-3 0,3-3 91,3 0 1,-3-1-10,0-1 0,0-2 90,3-3 0,0 0 158,0-6 1,-4-1-45,-1-1 0,-2-3 50,2-3 0,-5 0-142,2-2 0,-5-2 68,-1 2 1,-1 1-128,-1-2 0,-4 4 109,-4-3 0,-5 4-133,-5 1 1,-3 4 13,-6 4 0,2 1-135,-4 2 0,1 3 113,-1 7 1,-1 4-113,3 7 0,2 2 41,4 1 0,5 3 83,5-1 0,5-2-167,1 0 1,4-3 60,1-3 1,4-2-280,7-3 1,2-1 185,5-1 0,2-3 111,1-3 0,2-1-53,-2-1 1,2-4-36,1-4 1,-4 0 525,-2-3 1,-2 0-165,-3-3 1,-1 1 425,-4 2 0,-1-2-230,-2 1 1,-2 3 223,-6 0 1,-2 4-175,-6 1 0,-1 0-146,-4 3 1,0 1-184,0 2 0,1 4-251,-1 4 1,0 1-269,0 4 0,4 0 253,1 3 1,3 0-110,3 0 1,-1 0 59,3 0 1,1-3-339,2 0 1,0-3 157,3 0 1,1-4 59,4 0 0,1-5 190,2 2 1,-2-2 184,1-1 0,-1-1-120,-1-2 0,0 2-51,0-5 1,0 2-265,0-1 0,-3-1 111,0 3 0,-2-2-105,2 2 1,-2-3-222,2 1 0,-1 0-187,2 0 1,-2 0 782,-1-3 0,-9-36 0,3 19 0,0-1 0</inkml:trace>
  <inkml:trace contextRef="#ctx0" brushRef="#br0">10547 12829 7984,'-3'-8'1,"-3"0"0,2 0-303,-1 1 1,0-1 245,0 0 0,-1 0 200,3 0 0,0-4 27,0-1 0,2-2 0,-2-1 0,3 1 0,0-1 0,0 1-1,0 2 1,0-2-121,0 5 0,0-1-200,0 3 0,0 0 175,0 1 0,0 1-103,0 1 1,-1 3-96,-2 0 0,1 1 151,-3 1 1,2 0 44,-2 0 0,1 3 77,-2 2 0,-1 2 11,2-2 0,1 2 14,-2-2 0,2 2 131,-1 1 1,-2 0 81,1 0 1,-1-3-57,-1 1 1,1-1 91,2 3 0,-2 0-29,2 0 0,-2 0-35,-1 0 1,3 0-103,-1 3 1,2-1-1,-1 3 1,-2-3-8,5 4 0,-1-1-13,3 3 0,0-3-177,0 0 1,1-3 101,2 0 0,1-1-147,4-1 0,0-1 43,0-2 1,2-1 138,1-4 1,0-5 4,-4-2 1,4-5 6,0-4 1,-1 0-95,-2-3 0,-1-1 4,-2-4 1,-1 0-155,-4 0 1,0 1 126,0-1 0,-1 4-134,-2 1 0,-5 2 75,-5 2 1,-2 5-105,-1 2 0,1 5-22,-1 1 1,0 5-136,0 5 0,3 4 130,0 3 0,4 5-92,1 1 0,1-1 65,4 1 0,1-3-186,5 0 1,0-2-12,5-3 0,-1-2 166,6-6 0,-3 2 256,4-5 1,-1-3-71,3-4 1,0-6 432,-1-2 1,-1-2-72,-1-1 0,-3-3 88,0-2 1,-4-2-112,0-1 1,-5 4-14,2 1 1,-7 4 81,-3 1 1,-5 0-40,-4 4 0,-1 3-350,-1 4 0,-1 2 7,-3 1 0,0 5-125,0 3 0,3 6 66,1 4 0,4 5-138,4 1 0,2 2-82,3 3 1,1-1 50,4-1 1,5-3-370,2-1 1,3 0 221,6-4 1,-2-2-301,5-7 1,0 0 62,-1-8 0,4 1-55,-4-3 0,1-1 50,-4-1 0,4-5 610,-1-6 0,-11-7 0,-2-5 0,-2-4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12486 12398 7877,'4'-11'0,"0"-1"631,-4-1-369,0-2 0,0 4 1,0-4 228,0-1 1,0 4-118,0-3 1,0 1-18,0 1 0,0-1-66,0 3 1,-1 1 498,-2 2-482,-1 0 1,-4 1-86,0 2 1,0 1-122,0 4 0,-1 0 121,-1 0 1,0 4-108,-3 4 0,2 1 69,-2 4 1,0 3 34,0 3 0,-2 2-132,2-2 0,2 3 21,0-1 1,3-2-63,3 0 1,-1 0 77,3 0 0,0-1-338,3-2 0,0-4 135,0-1 1,6-1-207,2 0 0,6-4 92,-1 2 1,2-5-57,1 0 0,0-3 186,3-3 0,-2-1 12,1-4 1,0-1-8,0-2 1,-1-1 23,2-4 0,-3 0 25,0 0 1,-1-1-30,-1-1 0,-3 1-31,-3-1 1,-1 1 182,-2 1 1,-1 1 215,-4 2 1,-4-2-67,-1 2 0,-2 1 120,-1 2 1,-3 2-226,-3 2 1,1 0-65,-3 4 1,5-1-74,-5 3 0,2 0 98,-2 0 0,0 3-311,0 3 0,1 3 81,2 2 0,-1 3-109,3-1 0,1 5 23,2 0 1,1 4-46,1-4 1,3 3-36,3-2 1,0-1 129,0-2 1,3 0-27,3 0 1,4-4 57,3-1 0,2-5 124,1-1 1,1-3-55,2 1 0,-3-6 142,3-2 1,-1-3-125,0-3 1,-4-1-5,2-4 1,-3-1 54,0-1 1,-2 0 62,-6-3 0,2 1 767,-5-1 1,1 1-329,-3 4 1,-4 0 15,-1 1 1,-5 2-190,0 3 0,-4 2-127,0 2 0,-1 3-150,0 3 0,-1 0-233,0 0 1,1 6-298,2 2 0,-2 6 231,5 2 1,-1 0-19,3 2 0,3 0 60,0 1 0,3-2-249,-1 4 1,2-3 97,1 0 0,4-4 21,1-4 1,5 2 171,1-2 1,3-2 173,-1-2 0,-1-5 194,1 2 0,1-3-139,2-3 1,-1-1 390,-2-4 0,1-3-151,-4-3 0,1-1 36,-3-1 0,-3 0-58,1-3 1,-5 2 11,2-1 0,-3 1-51,-3 1 0,-2 4-67,-6 1 1,-1 1-210,-4 2 1,-1-1 112,-1 6 1,-1 1-352,-3 2 1,2 3 86,2 3 1,1 4-41,-2 3 0,3 2-6,3 1 1,0 3-132,5-1 1,-1 1 42,7-3 1,-1-1-117,3 1 1,1-1 183,1-1 1,6-2 37,6-1 1,2-6 224,2 0 0,0 0-60,3-3 1,-3 0 59,4-5 0,-1-1 70,3-4 1,-3-4 131,0-1 1,-4-3-19,2-2 1,-2 0 141,-1-3 1,-4 0-124,-1-3 1,-6 3-70,-3 0 1,-1 0 86,-1 0 0,-6 3-122,-2 5 0,-6-2 117,-2 1 1,0 5-148,-6 2 1,4 4-3,-3 0 1,0 2-84,-3 1 0,3 5-194,3 3 1,1 3-248,1 5 1,3 3 236,0 3 0,6 1-376,-1 0 1,5-1 140,1-1 1,2-3 5,2 3 1,3-3 128,6 1 1,1-6 71,4-3 1,3-2 77,-1-2 1,3 0 210,-2-4 0,2 0 268,-2-4 1,-1-3-231,-2-3 1,-1-2 446,-2-1 1,-1-3-243,-4 1 1,0-5 240,0 0 1,-4-1-180,-1 3 0,-2 0-6,-1 0 1,-7 1-163,-1-1 1,-2 3-28,-1 3 0,-1 1-250,-4 1 1,0 4 69,0 1 0,-1 3-371,-1 3 1,1 2 202,-1 5 0,4 4-297,0 4 1,2 0 140,-1 3 1,4 0 9,4 3 0,3-3 3,-1 0 0,2-3 35,1 0 0,4-4-58,1-4 0,3-1-99,3-1 1,1-4 393,4-1 1,1-2 99,1-1 0,-1-4 84,1-1 0,-1-5-21,-1 0 0,0-7 120,0 1 1,-3-1-80,0 1 0,-3-3 8,1 1 1,-6 0 38,-2 5 0,-3-2 75,0 2 0,-3 1 200,-2 2 0,-6 4-157,-2 4 0,-3 1-210,-3 1 1,3 1 40,-3 1 0,2 6-309,2 5 0,-1 2-15,0 1 1,3 0 17,3 0 1,1 0-239,1 0 1,4 1 148,1 1 0,2-4-39,1 2 1,4-3 24,1 0 1,5 0 140,0-3 1,4-2-74,0 0 0,-2-1-116,1-4 1,0 1-10,3-2 1,-3-1-263,1 2 1,-5-2 81,2-1 0,-1-1-83,0-2 0,-1 1-620,2-3 0,-2 2 1176,-2-2 0,-2-36 0,-3 15 0,-1 0 0</inkml:trace>
  <inkml:trace contextRef="#ctx0" brushRef="#br0">2461 5159 8159,'-3'-8'0,"0"1"0,-2-1 458,2 0 0,-3 1-70,1 1 0,-2 0-161,-1 3 0,2-2-97,-2 3 1,2-1-196,-5 3 0,1 3-1,0 3 1,0 2 177,-3 2 0,0 3-251,-3 6 0,0-1 17,0 3 0,0 0-44,0 3 1,1 2 23,2 1 0,2 0 66,3-1 0,1-2 42,1 0 0,3-1 21,3-4 0,1-2 6,1-4 0,5-2 65,4-6 0,3 1 11,-1-3 0,2-1 4,1-5 1,4-4 168,1-3 1,2-8-224,0-1 0,1-1-176,0-4 0,3 1 7,-1-6 0,0 0 123,-2-3 1,-1 2-21,-2 0 0,-1 0 49,-4 0 0,-7 2-17,-1-1 0,-5 4 31,0 2 0,-7 5 171,-4 5 1,-6 4-131,-5 1 1,-3 4 22,1 4 0,-5 5 58,-3 5 1,-3 6-354,-2 8 0,1 4 353,16-14 0,0 1 1,0 1-1,1 1-31,0 0 1,0 1-1,1 1 1,1 0 57,-1 1 0,1 0 0,-7 16-52,2 1 1,10-3 133,6-2 1,2-4-186,1-2 0,7-6-195,4-4 0,3-3-71,2-5 0,3-4 98,2-1 0,2-3 20,1-3 1,2-5 8,1-5 1,3-6 97,-1-2 1,1-3-135,-1-2 1,-2-2-82,-3-4 0,0 0 151,0 0 1,-7 2 0,-4 0 0,-7 3 233,-3 3 1,-6 1-173,-2 2 1,-6 5 163,-2 6 0,-6 4-98,-2 4 0,-2 5-42,-1 5 1,-2 7 99,0 6 0,-2 6-252,2 2 1,4 3 238,-2 2 1,6-1 77,2 1 1,8-1-85,5-1 1,4-1-207,4 1 1,5-7-169,8-4 0,3-7 94,2-3 0,4-6-44,-1-2 1,3-3-26,-2-3 0,2-6 78,-3-7 1,2-4-205,-2-7 1,-5 2 65,1-4 1,-8 0 174,-4-3 1,-4 3 106,-4 0 1,-3 4 367,-4 1 0,-5 1-367,-8 5 1,-6 0 145,-5 5 1,-1 2 0,1 6 0,-3 2 54,0 3 0,2 7-105,-4 3 1,7 7 127,-3 1 0,6 7-140,3-1 1,2 2 4,6 1 0,2-5-238,6 2 0,1-3 130,4 0 1,5-2-109,3-3 0,2-3-123,4-3 0,1-4 41,1-4 0,0-1 131,3-1 0,-2 0 108,-2 0 0,4-6 101,-1-2 1,2-5-128,-2-1 1,0-1 133,3-4 0,-1-1-44,2-4 1,1-3-105,-2-2 0,1-1 123,-1 0-1,-3 0 169,-4 4 1,-3 0-210,-3 2 1,-4 4 86,-1 4 80,-2 8 1,-7 4-48,-2 4 1,-6 7 156,-2 4 0,-4 9-146,-3 4 1,-4 6-290,1 2 0,-1-1 193,4 4 1,1-5 89,1-1 1,4 1-113,-2 4 1,7-5-99,4 0 0,1-7-118,4-3 0,1-5-335,5-1 0,1-6 137,4-2 1,4-4-195,1-4 1,2-5 108,1-5 0,1-3 178,1-3 1,-1 2-349,1-4 1,2 0 126,-2-3 0,1 0 459,-3 0 0,0-7 0,1-4 0,2-3 0,0-1 0</inkml:trace>
  <inkml:trace contextRef="#ctx0" brushRef="#br0">2310 5604 8159,'-5'4'-1414,"1"0"3228,1-4-896,2 0-436,-6 0-209,7 0 156,-8 0-211,4 0 31,-4 0 1,1 1-105,2 1 0,-2 3-48,1 3 0,-1 0 47,-1 0 0,-2 3 24,-1 2 1,-3 3-6,1 3 1,-2 1 27,-1 4 1,-3 3-7,-3 2 1,2-1-313,-1 2 0,0-1 300,-3 2 0,2 1-50,-2 0 0,5-1 3,-5-2 0,5-2-9,-3-3 1,4 3-46,-3 2 1,0-1-11,0-2 1,-2 0-119,2 0 0,-2 1 99,-1 4 0,-2-3-117,0 4 1,-2-2 17,2 1 0,0 2-165,12-16 0,-1 0 0,-11 16 194,11-16 1,0 0 0,-11 16-18,-3-1 0,2 0 66,-2-1 0,4 0 14,-2-2 0,0 2 125,1-2 0,-2 2-135,2 1 0,2-1 173,0-2 0,0 1-266,3-4 1,-2 4 28,-1-1 1,4-1 43,2-2 0,2-2-10,2-3 0,0 1-61,4-3 1,-1-1-13,3-2 1,3-1-431,0-2 0,3-1 515,-1-4 0,2 0-1640,1 0 1000,0 0-257,0-1 1,1-2 340,2-3 0,1-1-285,4-1 833,0-3 0,11-19 0,2-8 0</inkml:trace>
  <inkml:trace contextRef="#ctx0" brushRef="#br0">1064 7104 8159,'0'-5'-1116,"0"-1"0,-1 1 2020,-2-3 1,2 3-210,-1 0 1,-2-1-126,1-2 1,-2 3 168,2 0-433,-3 0 0,2-2-113,-4 1 0,-1 3 59,-1 3 1,0 0-245,-3 0 1,-1 7 97,-1 3 0,-5 6-140,-1 5 0,-1 1 19,1 4 1,-1 2-57,3 1 1,1 2 159,2 1 1,3 0-8,3-1 0,5 0-154,2-2 0,4-1 125,4-4 0,4-5-180,7-3 1,1-2 121,1-6 1,2 1-111,4-7 1,0 1 198,0-3 0,0-6-8,-1-2 0,1-6-1,0-2 1,-4-1 24,-1-4 1,-3-1 205,-3-5 1,-2 3-47,-3-3 0,-1 4 293,-1 1 1,-4 0-232,-4 4 1,-4-1-126,-4 3 1,-3 4-72,-6 1 0,-1 6-152,-4 3 0,0 1 50,0 1 1,1 6-229,-1 2 0,1 5 53,2 0 0,1 5 30,4 0 1,5 4-312,3-4 0,4 1 174,4 0 0,3-2-234,2 1 0,9-5 194,5-2 0,4-5 119,3 0 1,3-5 42,2 2 0,0-6 116,-2-2 1,1-5 4,-3 0 1,-1-4-60,-2 0 0,-7 2 400,-4-1 0,-4 3-164,-4 0 0,-1-2 663,-4 1 0,-5 4-361,-3 1 1,-4 4 114,-7 0 1,1 1-216,-6 1 0,2 1-123,-4 1 1,0 4-20,0 4 0,1 0-115,-2 3 0,4 0-272,1 3 0,3 3 76,3-1 1,4 2-603,1-2 0,3 0-37,3 3 0,5-3-328,5 0 1,6-1 174,2-1 0,6-4-1158,5-1 2039,4-2 0,-1-16 0,7-6 0,0-2 0,3 0 0,0 0 0,0 0 0</inkml:trace>
  <inkml:trace contextRef="#ctx0" brushRef="#br0">2270 5461 8104,'-13'-16'0,"0"0"0,2 1 737,-2 2 0,3 2-215,0 3 1,1 2-145,1 1 0,0 3-166,0 0 0,3 4 0,-1 4 1,4 2-19,-4 6 0,5 0-106,-2 7 0,1 4 114,0 4 1,1 5-90,-2 3 0,2 3-361,1 2 0,0-19 0,0 0 291,0 3 1,0 1 0,0 0 0,0 0 0,0 3 0,0 1 1,0-1-1,0 0-229,0 0 0,0 0 0,0 2 0,0 0 201,0 0 0,0-1 0,0 1 0,0-1 36,0 1 0,0 0 1,0-2-1,0 0-65,0-3 0,0 1 0,0 0 1,0 1 33,0 0 0,0 0 0,0-2 1,0 0-131,0 0 0,0 1 0,0-3 0,0 0 127,0 0 0,0 1 0,0-1 0,0 1 4,0-1 0,0 0 0,0 0 0,0-1-65,0 21 0,0-22 0,0 0-42,0 20 0,1-1 41,2-2 1,-2-2 93,5-1 1,-4-4-429,4-4 1,-4-2 300,4 2 1,-1-5-456,3 0 0,-3-3 627,0-6 0,1-1-636,2-1 0,-3-3 369,0 0 0,0-4-875,0 0 700,2-5 1,-3 3-24,4-4 1,-2-4 369,-1-1 0,0-13 0,3-3 0</inkml:trace>
  <inkml:trace contextRef="#ctx0" brushRef="#br0">2262 7072 8022,'-8'-12'-1430,"0"0"1144,0 5 0,0 1 1794,1 1 0,-2 3-609,-2 0 1,1 2-481,-6 6 0,2 3-150,-5 6 1,1 5-37,0 1 0,1 3-39,-1 2 0,2-1-89,2 1 0,4-1-109,5-1 0,1 0 31,4 0 0,1-4-306,2-2 1,5-4 173,5-4 0,3-4 38,2 0 1,2-5 74,1 2 0,2-3-6,-2-3 1,-1-4 69,1-3 1,-3-4 168,0 0 0,-2-1-29,-2-4 0,0 1-49,-4-3 0,-2 1-2,-3-1 1,-3-1-32,1 3 0,-6 0 42,-2 0 1,-6 5-114,-2-2 0,-2 6-132,-1-1 1,0 5 119,1 1 1,-1 3-15,0-1 0,1 6-14,2 2 0,-2 3-143,5 3 1,0 1-124,5 4 0,1-1 60,4-2 1,0 1-54,0-3 1,1 2 103,2-2 0,1-3 199,4-3 0,-3-2-54,1 2 131,-1-3 1,0 1 1053,1-3-543,-5 0 151,3 0-2625,-4 0 1823,0 4 0,11 0 0,2 4 0</inkml:trace>
  <inkml:trace contextRef="#ctx0" brushRef="#br0">12311 12446 7931,'-3'12'0,"-3"0"0,-4-4 0,1 2 351,-2 1 1,-1 3 538,-1-1 1,-2 7-454,-1 3 0,-4 5-148,-1 4 0,-3 5-307,11-17 0,0 0 1,-1 3-1,0 0 199,-2 1 1,0 0-1,1-1 1,1 1-8,-1 1 0,1 1 0,-2 0 0,0 0-40,-1 0 0,0 1 1,-1-1-1,0 0 75,1 2 1,0 0-1,2-4 1,0 0-40,-1 1 1,0 0 0,1-2 0,0 0-58,0-1 1,-1 1 0,-2 0 0,1 0-35,0 0 1,0-1-1,1 0 1,0-1-192,1-1 1,1-1 0,-9 18 18,-1-6 1,6 0 112,-1-2 0,6-4-846,2-4 1,5-3-82,1 0 0,3-4-1806,-1 0 1235,3-8 1215,0 1 1,3-8-288,2-2 0,2-2 672,1-5 0,0-13 0,0-6 1</inkml:trace>
  <inkml:trace contextRef="#ctx0" brushRef="#br0">11557 13621 7914,'4'-8'0,"0"2"368,-4-2 1,0 2 559,0-5 0,-1-1-250,-2 2 0,2-3 213,-5 2 0,1-2-376,-3 2 1,-1 1-161,-1 2 1,0 3-272,-3 3 1,0 1 95,-3 1 0,-3 4-103,1 4 1,-5 5 22,-1 5 1,3 6-88,-3 5 1,3 2-270,0 1 0,4 0 140,4 3 1,6-3-67,2 3 0,4-4 17,4-2 0,8-1-128,8-4 0,0-7 85,2-1 1,3-6 150,3-2 0,3-4 7,-1-4 1,-1-1-25,1-1 0,-2-7 143,2-7 0,-6-4 253,0-7 0,-5 3 197,-2-3 0,-7 2-200,-7 2 1,-1 0 305,-1 1 1,-7 1-124,-3 5 1,-8 0 26,-3 5 1,-3 1-246,-2 5 1,1 2 144,-2 3 0,3 0-446,0 3 0,1 2 165,2 6 0,2 0-480,6 3 0,4 1 224,4-2 1,3-1-765,0 1 1,2 1 229,2 2 1,5-3 1,4 0 0,3-3 247,-1 0 0,2-1 25,1-1 0,-1 0 366,-2 0 0,2-3-90,-1 1 0,-3-5 126,0 2 0,-3 0-6,0 0 1,-2 0 73,-1-3 0,-2 0-156,2 0-470,-3 0 294,5-4 1,-3 0-168,4-4 0,1 0-682,1 0 0,1-3 485,5 1 1,-2-4-992,4 0 1585,3 0 0,0-8 0,3-4 0,3-2 0,0 0 0</inkml:trace>
  <inkml:trace contextRef="#ctx0" brushRef="#br0">12470 12724 7914,'2'-8'0,"1"0"0,0-3 0,-3 1 0,0-1 704,0 3 1,-3 0 617,0 0-599,-3 0 1,3 3-234,-3 0 0,2 3 450,1-1-726,3 3 0,-4 0-172,4 3 0,0 2 198,0 6 1,1 0-14,2 4 1,1 0 116,4 7 1,0-4-104,0 3 0,0 3-1,0 3 1,0 0-49,3-1 1,-2 3 2,1 2 1,2 1-329,-2 0 0,4 3 301,-4 2 1,4-2-54,0 0 0,1-2 50,1 2 0,-1-2-253,1 4 0,1-6-2,2 1 1,-2-3 50,4 0 1,1 2 42,1-2 1,1-2-102,0 0 0,0-2-100,0-2 1,-1 1 54,1 0 0,-1-3-75,-2 0 0,1-3 77,-3 0 0,0 2-306,0-2 1,-2 1 37,1-3 0,-1-3-66,-1 0 0,-3-2 101,0 2 1,-3-3-240,0 0 361,-1-1 0,-1-2-109,0-1 1,-3-2-231,1-1 0,-4-3-238,4 3 19,-5-2 472,6-5 0,-6 3-84,2-5 0,-2 4 116,-1-4 1,0 4 304,0-3 0,-4-1 0,0-2 0</inkml:trace>
  <inkml:trace contextRef="#ctx0" brushRef="#br0">13208 13772 7868,'5'-8'17,"1"0"0,-5 2 90,2 1 1,-2 0 319,-1-3 1,1 2-82,1-2 0,-1 4-14,2-4 0,-2 2-73,-1-2 0,1-1 60,1-1 1,-1 4-98,2-2 1,-2 2 30,-1-2 1,0 0 47,0 0 1,-3 2 117,0 1 1,-3 3-245,1 0 0,-5 1-170,0 1 1,-4 3-111,0 3 1,-1 4 94,0 3 1,-1 2-67,0 1 1,3 4 15,-1 1 1,5-1-58,-2 1 0,5-2 44,1 2 1,3-3-105,-1 0 0,6 1 124,2-3 1,6 1 30,2-4 0,3-4 31,2-1 1,-1-3-31,2 1 1,0-3 135,-1-3 1,1-3-15,-3-3 1,0-1 105,0-4 1,-4-2-30,-1-6 0,-4 2 190,-1-1 1,-3-1 241,-3 0 0,0-3-210,0 1 0,-3 1-322,-3 2 1,-3-2 106,-2 2 1,-3 2-257,1 3 0,-1 4-41,1 1 0,-2 4-31,5 4 0,-4 1 52,0 1 1,3 4 35,0 4 0,3 2-740,0 4 1,2 4 268,1 1 0,3-1 51,0 1 1,1-3 208,1 0 1,1 0 268,1 1 1,3-5-102,3 2 0,-2-6 93,2 1 1,-2-2-129,5-1 0,-3-1 1,0-2 0,0-2-442,0-3 1,0 0 183,0 0 0,3 0 390,-1-3 0,0-24 0,-2-10 0,0-5 0,1 1 0</inkml:trace>
  <inkml:trace contextRef="#ctx0" brushRef="#br0">11335 13899 7976,'-8'-9'330,"0"-2"1,-1 5 515,-2-2 1,3 3-306,-3-1 0,0 0-50,0 4 1,-3-1-91,1 3 0,0 3-129,0-1 1,0 7 73,-3-1 1,0 5-76,0 1 1,-1 1-2,-1 4 0,-1 1-57,-3 4 1,-1 1-237,2 1 1,-3 3 218,-2 6 0,0-2-66,12-14 1,-1-1 0,-11 17-277,11-17 0,1 1 0,-1-1 1,0 1 246,-2 0 1,-1 1 0,3 0 0,0-1-161,0 0 1,-1-1 0,1 0-1,1 0-146,-16 13 1,2-2-17,2 0 0,2-3-3,0 0 1,1-3-85,5-2 1,-3-3 77,2 3 1,1-3-40,2 1 0,3-5-232,3-1 1,1-3 585,1 0-1012,0-1 1,4-4 563,1 1 0,3-5-1492,3 2 1879,1-2 0,18-26 0,4-6 0</inkml:trace>
  <inkml:trace contextRef="#ctx0" brushRef="#br0">10589 14605 7945,'-8'-8'900,"0"0"1,2 0 374,1 0-843,0 0 1,-3 0 117,0 0 0,0 4-152,0 1 0,-2 3-287,-1 0 1,-4 0 120,-1 3 1,-1 5-1,-4 5 1,0 3-108,-3 3 0,3 2 105,0 5 1,3 0-2,0 3 0,4-4-104,4 2 1,2-1-131,3 0 0,2-4-63,6 2 0,5-8-118,8 0 1,4-6 130,4 1 1,3-3-47,2-3 1,3-2-261,2-6 1,0-1 272,3-4 0,-4-4-18,2-1 1,-6-5 67,-3 0 0,-4-3 79,-1 2 1,-7-2-60,-4 2 1,-5 2-9,-8 4 0,-2-2 454,-6 1 1,-6 3-2,-6 0 0,-2 6-138,-4 2 1,-1 2-86,-5 1 0,4 0 19,-1 0 0,4 1-97,4 2 0,3 2-93,-1 6 1,9-2-152,3 1 1,4-1-195,6-1 1,2 1-6,3 1 1,4-2-199,7 0 0,0 0 171,0-2 0,2-2 79,1 1 0,-1 0 439,-2 0 0,-1-1-158,-1-1 0,-3-1 492,-3 3 13,-4-3 1,0 5 483,-4-2 0,-4 0-429,-1 0 1,-2 0-47,-1 3 1,-1-1-790,-1-2 1,1 2 194,-2-1-2757,6-3 820,-2 4 908,6-6 1,2 3 64,7-4 0,4-1 1028,7-2 0,8-12 0,8-9 0,1-1 0,-6 4 0,0 0 0,0 1 0,0-1 0</inkml:trace>
  <inkml:trace contextRef="#ctx0" brushRef="#br0">11430 13962 7931,'-8'0'0,"-3"0"0,1 0 734,-4 0 0,5 1-155,-2 2 0,3-2-37,0 5 0,2-2-215,1 1 0,3 3-63,0 0 0,1 1 28,1 4 1,0-2 126,0 2 1,3 0 8,3 3 1,1 3-81,1-1 0,0 4-45,3-1 0,-2 2-74,1 1 0,0 0-137,1 0 0,-2 2 106,5 1 1,-4 0 0,3 0 0,-2-2-18,2 4 1,-2-2-30,2 2 0,-2-4-248,2 2 1,-3 1 65,4 1 0,-4-2 140,3 0 0,-2 0-23,2 0 1,-2 0-329,2 0 1,-2-5-44,2 1 1,-3-3-151,0 1 0,0-3 197,0 0 1,-1-2 54,2-3 0,-2 1-101,-1-3 1,0 0 104,0-4 1,-1 1-262,1 0 0,0-1-196,0-1 1,-2 1-229,-1-2 0,0-1 182,3-2 1,-3 2-249,1-2 1,-1 1 928,3-3 0,10-11 0,4-2 0</inkml:trace>
  <inkml:trace contextRef="#ctx0" brushRef="#br0">11970 14883 7872,'0'-8'0,"-1"0"1134,-2 0 0,1 0-276,-3 0 0,3 3-76,-4 0 0,4-1-348,-4-2 1,1 3-187,-3 0 1,-1 3-63,-1-1 1,0 2 35,-3 1 1,0 0-69,-3 0 0,0 4 68,0 1 1,0 3-110,0 3 1,1 2-28,2 6 0,1-3-154,5 3 1,-1 1-8,0 1 1,3 0-176,3 0 0,2-3 90,2 3 0,4-3 31,4 1 0,0-4 15,3-1 1,3-3 40,2-3 0,1 0 132,-3 0 1,0-4-106,0-1 0,-1-2 31,1-1 1,-2-4 477,-1-1 0,-4-2 5,2-1 1,-6-3-145,-2-3 0,-1-1-113,0 0 0,-1-2-182,2-2 0,-5 2-149,0-5 0,-5 4-358,2-3 0,-2 3 267,-1 0 0,-1 3-87,-1 2 0,1 6-24,-2-1 0,2 6-163,2-1 1,-1 2 152,0 1 1,1 4 14,1 1 0,0 5-19,3 4 1,1 1 73,2 1 0,-1-1 360,-2 1 0,2 0 17,-1 0 1,1-3 45,1 1 0,0-4-14,0 3 0,0-3 188,0 1 1,0 0-384,0 0 0,0-1 99,0-2 0,0-3-491,0 1 0,0-4 46,0 4 394,3-5 0,16-18 0,7-10 0</inkml:trace>
  <inkml:trace contextRef="#ctx0" brushRef="#br0">13287 13930 7823,'5'-12'416,"-3"1"1,-1 3-99,-1 0 1,1 0 346,2 0 0,-2 0 285,1 0-170,-1 0-79,3 0-237,-3 0 1,3 4-224,-1 1 1,-2 3-25,1 3 1,-1 5 127,-1 5 0,-3 3-128,-3 2 1,-3 3-13,-2 6 0,-3 1 10,1 4 0,-2 2-291,-1 1 0,-1 3 183,-1 2 1,9-19 0,0 1-220,-2 2 0,1 0 0,-1 1 0,1 0 108,-2 0 0,0 0 0,0 2 0,0 0 20,0 0 1,0-1 0,1 0-1,-1-1-74,1 1 1,1-1 0,0-1 0,1 0 27,0 0 1,2 0 0,-1 0 0,0-1-63,0 1 0,0 0 0,-7 17-197,2-4 0,-1-5 124,3-3 1,1 1 53,2-3 1,2-2-164,1-3 1,3-3-37,0-3 0,1-4-270,1-1-367,0-2 1,1-5 802,1-1 0,0-2-724,3-1 0,3-4 277,3-1 0,0-6-950,0-2 1541,-2 1 0,6-13 0,-3-1 0</inkml:trace>
  <inkml:trace contextRef="#ctx0" brushRef="#br0">12962 14930 7823,'-5'-3'396,"-1"-2"0,4 0-39,-4 0 0,4 2 53,-4-2 0,2 0-77,-1-3 1,-1 2-117,3 1 1,-2 3 64,2-4 0,-3 4 0,1 0 0,-2 1-158,-1 1 1,0 0 93,0 0 0,0 3 43,0 3 0,-3 4-72,1 4 0,-1 1 0,3 4 0,0 0-79,0 3 1,1 0-185,2 0 1,1 1 44,4 0 1,1-1-158,2-1 0,4-5 91,4 0 1,4 0 27,0-3 0,2-2 49,4-3 1,1-4 52,1-4 0,1 0 92,0 0 1,0-7-67,0-3 1,-4-5 114,-2-4 1,-1 2-76,-1-5 0,-6 2 92,-2-1 1,-6-2-19,1 2 0,-5 1-72,0-2 1,-8 5-2,-1-2 1,-4 3-54,-3 3 1,-3 2-1,-2 3 0,2 1-1,3 1 0,-2 3-119,2 3 1,0 1-38,5 1 0,2 3-243,3 3 1,1 2-55,1 1 0,3 3 139,3-1 0,1 0-355,1 0 1,4-3 159,4 0 0,0-1 303,3-1 0,-2-1 171,2-2 1,-3 1 214,4-3 1,-4 0-61,4-3 1,-5 2 277,2 1 1,-2 0-144,-1-3 0,-3 0 517,0 0-181,-3 0-117,1 0-273,-3 0-632,0-4-632,0 3 195,0-2 1,15 17 0,2 3 0</inkml:trace>
  <inkml:trace contextRef="#ctx0" brushRef="#br0">13295 13883 7797,'-7'-6'593,"2"1"1,1 3 676,1 0-423,2 1-597,-2 1 0,3 4 20,0 4 1,3 5 110,2 5 0,2 0 5,1 3 0,4 3-69,1 2 0,2 4-32,1-1 1,2 2-310,1 1 1,3 0 239,-1 3 0,3 1-128,-11-16 0,0 0 1,0-1-1,-1 0-38,1 0 0,1 0 0,-1 0 1,1-1 53,12 17 1,-12-16-1,-1 0-96,11 18 0,-1-2 85,1-1 0,-3-1-12,1-1 0,-5 1-145,2 1 0,0-2 130,0-1 0,-1 0-119,-2-4 1,0 0-138,0 0 0,0-3-234,0 3 0,-1-3-305,-2 0 1,2-1 300,-2-2 1,-1 1-337,2-3 1,-5-1 131,2-2 0,0 0-25,0 0 0,2-4 295,-2-1 0,-1-5 511,-2-1-149,4-3 0,4-9 0,4-6 0</inkml:trace>
  <inkml:trace contextRef="#ctx0" brushRef="#br0">14192 14954 7795,'-9'-3'452,"-1"-3"0,0-1 654,-3-1 1,0 1-567,-3 2 1,0-1-26,0 3 1,-2 1-346,-1 2 1,1 0 44,2 0 0,0 4-102,0 4 1,3 3-44,-1 5 0,5 0-147,-2 0 1,3 3 129,3-1 1,1 3-107,4-2 1,0 2 64,0-3 1,1 4-81,2-4 1,4 0 99,4-5 1,3 2-30,-1-2 1,1-2 176,-1-3 0,2-1 22,-2-5 1,3 1-11,3-3 1,-3 0-92,0 0 1,-1-4 6,-1-4 0,1-3-27,1-2 0,-4-3-2,-2 0 0,-2 0 60,-2-2 0,-3 1-46,-3 1 0,0 0-125,0 0 0,-4 4 114,-4 2 0,-1 1-319,-4 1 1,0 1-19,-3 1 1,0 3-110,0 3 0,0 1 112,0 1 0,3 3-94,0 3 1,4 2 45,1 1 0,1 2 38,4-2 0,1 2-87,2-2 1,3 2 80,3-3 0,1 2 175,4-2 1,2-2 33,6 0 1,-2-2 146,1-4 1,0-1 9,0 2 1,-2-5 236,0-1 0,-1-5 25,-4 0 0,-1-5-119,-2 3 0,-4-4 447,-1 0 0,-2 3-116,-1 0 0,-4 0-15,-1 0 0,-3 1-305,-2 2 1,0 1-236,-3 1 0,0 3-108,0 3 0,-1 0-337,3 0 1,1 1-637,2 1 1,0 5 501,0 4 1,1 2-201,2-2 0,1 3-7,4-1 1,1 5-700,2 0 1468,1 1 0,32 7 0,-14-11 0,0-1 0</inkml:trace>
  <inkml:trace contextRef="#ctx0" brushRef="#br0">10390 14994 7807,'-4'-8'733,"-2"0"123,3 0 1025,-3 0-931,1 0-675,-3 4 1,1 0-217,-1 4 1,2 1 104,1 2 0,0 5 52,-3 5 1,-3 6-43,1 2 1,-5 3-84,2 2 1,-4 3-321,-2 5 0,-4 4 165,11-18 1,0 2 0,-1 0 0,-1 0-166,-2 2 1,0 0 0,0-1 0,0 1 288,1 0 1,-1 0-1,-2 0 1,0 0-132,0 2 1,-1-1-1,3-3 1,0 0-38,0-1 1,0 0 0,2-2 0,-1-1-423,-14 14 1,1-3 228,5 0 1,2-6-177,3 1 0,4-6-343,1 1 1,0-2 306,0-2 1,-1-1 229,3-1 1,1-3 282,2 0 0,1 1 0,1-3 0,3-2 0</inkml:trace>
  <inkml:trace contextRef="#ctx0" brushRef="#br0">9755 15780 7807,'-8'-5'1796,"-2"-2"-1249,-1 2 0,1 1-204,2 2 0,-3-2-127,0 2 0,0-1-164,0 3 0,2 0 43,-5 0 1,4 1-44,-3 2 1,-2 2 38,-3 5 1,1 1-122,-1 5 0,1-1 76,1 6 1,3-2-42,0 2 1,3 0-26,-1 3 0,6-3 96,2 0 1,6-2-76,2 2 0,6-6 30,2 1 0,6-6-131,2 1 0,5-6 155,3-2 0,0-2-17,0-1 0,0-5-61,3-3 0,-1-3-93,1-5 1,-4-1 210,-1-1 0,-6-2-53,-3-1 0,-4-1 98,-4 3 0,-4 1 47,-4 2 0,-3 3 193,-4 0 0,-5 3-197,-8-1 1,-3 3-72,-2 3 1,-4 2-166,1 3 0,-3 0 73,2 0 0,2 0 112,3 3 1,4 1-114,5 1 1,1 2-732,4-2 521,4 2 0,2 1-305,7 0 0,4-3 151,7-3 0,4-1 17,1-1 0,4 0 127,2 0 1,0-3 53,0-3 1,-5-1 117,1-1 0,-4 0-69,-1 0 0,-4 3 258,-4 0 1,-2 2 311,-3-2-213,-1 3 0,-8-1-139,-1 3 1,-3 3-73,-2 2 0,-3 3 181,-3 3 0,3-1 292,0 3 0,2-3-668,-2 4 1,3-5 41,0 2 1,4 0-507,0 0 0,5 0 99,-2-3 1,2 0-95,1-1 0,4 0 11,1-1 1,6-3 594,2-3 0,19-21 0,7-11 0,-10 10 0,0 0 0,0 0 0</inkml:trace>
  <inkml:trace contextRef="#ctx0" brushRef="#br0">10454 14883 7832,'-6'-1'1470,"1"-2"-641,3 2 1,-4 1-303,4 6 0,-4 5-140,4 5 0,-1 3-67,3 5 1,0 4 63,0 4 1,1 4-429,1 7 1,2 1 167,-2-20 0,1-1 1,2 1-1,0 0-41,-1 0 1,0 0 0,1 0 0,1-1 0,-1 1 0,0 0 0,-1-1 0,1 1-70,0-2 0,0 1 0,1 0 0,0 0 55,5 19 1,-5-21-1,1 1-343,3 20 0,4-4-78,-4 2 0,2-5-248,-2 2 0,-1-2-80,2 2 1,-3-4-196,0 2 0,0-4 319,0-1 0,0-3-56,0-3 1,-1-2 611,-2-4 0,4 1 0,-3-8 0,-3-1 0,-1-3 0</inkml:trace>
  <inkml:trace contextRef="#ctx0" brushRef="#br0">10700 15962 7832,'-8'-3'648,"0"-3"80,0-4 1,-1-2-116,-1-1 1,0-2 497,-3 2 1,2 2-707,-2 0 1,0 1-188,-3 0 1,0 4 63,0 1 1,-3 3-65,1 2 1,-3 5-256,2 3 1,-2 4 101,3 7 1,0-1 152,5 6 1,1-2-629,4 4 0,4-1-70,1-1 1,2 1 16,1-1 0,7 2 194,4-5 1,4-2 20,3 0 1,3-3 162,3-3 0,3-2 129,2-3 0,-2-3-108,0-3 0,0-2 127,0-2 0,-1-3-22,-2-2 1,-1-5 194,-2-1 1,-5-5 227,-6 0 1,-2-2-199,-2 2 0,-3 1 131,-3-2 1,-1 3-110,-1 0 1,-6 3 182,-6-1 0,0 4-170,-2-3 1,0 4-131,0 1 0,0 0-35,0 3 0,4 1-136,1 1 0,2 3-375,1 0 1,3 0 52,0 0-384,3 0 1,-1 0 313,6 0 0,4 2 108,4 1 1,2 0-243,-2 0 1,3-1-215,-1 3 0,-1-3 510,1 0 1,-3 0 378,1 1 1,-2-2 285,-1 1 1,-3 3-261,0 0 0,-3-1 587,0 2 0,-1-1-322,-1 3 1,0 1-17,0 1 1,-3 0-143,-2 3 1,-5 0-72,-1 0 0,1 1-224,2-3 1,0 0-761,0 0-425,3-3 1,-1 4 579,4-4 1,0-1-1843,5-2 2460,1-1 0,36-22 0,-17 7 0,1 0 0</inkml:trace>
  <inkml:trace contextRef="#ctx0" brushRef="#br0">11930 15121 7818,'-3'-8'0,"-3"0"0,0 0 632,1 0 1,-2 0-41,1 0 1,2 0 266,-1 0 0,2 1-491,-2 2 1,3 1 83,-1 1-266,3 2 0,-1-1 0,-2 4 1,1 3-224,-3 6 0,0 6 93,-3 7 0,-1 1-48,-2 7 1,-1 1-204,-4 7 1,8-18 0,-1-1 190,0 2 1,0-1 0,0 4-1,-1-1-212,-1 3 1,-2 0 0,3 0 0,-2 0 242,-1 1 0,0 0 0,-1-1 0,1 0-14,-1 0 1,1 0 0,0-2-1,-1 1-38,0-1 1,1 1 0,3-5 0,-1 1-245,0-2 1,1 0-1,-8 18 99,3-7 0,1 1-392,1-4 0,6-5-75,-1-3 0,5-3-308,1-2 1,1-4 686,1-1 0,3-6-645,3-3 1153,1-1 0,8-29 0,2-7 1</inkml:trace>
  <inkml:trace contextRef="#ctx0" brushRef="#br0">11589 15931 7818,'-8'0'492,"0"-3"112,0 0 0,0-2-324,0 2 0,3 0-162,-1 0 0,1 1 552,-3-3-20,0 3 0,0-4-174,0 4 0,1-1-133,-1 3 1,0 0-350,0 0 1,0 4 88,0 4 1,-3 1-38,1 4 1,-1 3-74,3 3 1,0 0-71,0 0 1,3 1 11,0 4 1,3-1-73,-1-2 1,7 1 11,4-4 1,1 1 62,7-3 1,-1-4-32,6-1 1,0-3 39,0-3 0,2-2 57,-2-3 0,1-1 33,-1-5 1,-1 0 155,-4-7 0,-2-1-16,0-5 1,-4 2 172,-4-4 0,-3 2-48,-3-2 0,-1 2-40,-1-2 1,-4 4 23,-4-2 1,-3 3-72,-2 3 1,-4-1-76,0 3 0,-2 3-11,3 3 0,-1 3-150,3 0 1,3 4-101,0 4 1,3 4-358,0 3 1,4 0 114,4 0 0,1 0-269,1 3 1,3-3 226,3 0 0,2-3 51,2 1 1,-1-2 263,2-1 0,0-4 88,0-1 0,-1 0 149,-2 0 1,0-1 75,0-2 1,-3 0 904,1 0-191,-5 0 544,3 0-1043,-4-3 1,-4 1-52,-1-3 0,1 3-323,-2-1-216,1-1 1,-3 3-600,0-2-226,4 3-94,-3 0 0,6 0 281,-2 3 1,2-1-1173,1 3 1278,0 0 1,5 2 57,3-1 646,0-3 0,18-16 0,8-9 0,1 0 0,0 0 0</inkml:trace>
  <inkml:trace contextRef="#ctx0" brushRef="#br0">11898 15200 7818,'-4'-19'0,"-4"-2"0,0 2 242,-3 3 0,5 4 396,1 4 1,1 3 221,-2-1-461,3 5 0,3 1-251,0 5 1,0 6 68,0 2 0,0 3 170,0 2 1,0 3-114,0 2 0,2 5 61,1 1 1,3 2-54,0 0 1,1 1-90,1 0 1,0 3 17,3 2 0,-2 2-32,1 1 0,3-1-151,0 1 0,-1 1-236,1 1 0,1-1 17,-6-20 0,0 0 1,5 19 74,0 0 1,0-3-322,3 0 0,0-4-277,0-1 1,0-4-318,0-4 0,0-1 144,3 1 1,-2-3 886,1-3 0,-4 1 0,0-2 0,0-4 0,1-5 0</inkml:trace>
  <inkml:trace contextRef="#ctx0" brushRef="#br0">12303 15986 7817,'-12'-4'0,"-1"-3"276,3 1 1,1 3 800,-2 0-706,3-1 0,0 3 462,0-2 0,0 2-540,0 1 0,0 1-157,0 2 0,-3 2-228,1 6 1,-2 1 169,2 4 0,1 0 59,-2 0 0,3 1-32,3 1 0,-1 0-17,3 3 1,1-4-149,2 2 1,3-1 88,3 0 1,1-4-102,4 2 1,1-5 127,4-1 0,1-2-148,2-2 0,-2-3 91,4-3 0,-3-1-28,0-1 1,2-4 35,-2-4 0,-3-3 23,-4-3 0,-2 1 171,-1-1 1,-4-1-37,-1-2 0,-3 4 733,-3-1 1,-4 0-446,-3 3 1,-5 1-280,2 2 0,-4 1-46,-2 1 1,1 3-187,2 3 1,0 1 105,0 1 1,3 3-97,-1 3 1,6 1-459,0 1 1,1 2 231,4 1 1,0 2-184,3-2 1,0 2 171,0-3 1,3 5-37,0-2 0,3-1-16,-1 1 0,2 0-128,1 0 1,0 1 51,0-3 1,0 2-42,0-3 0,1 0 454,1-5 0,17-8 0,6-6 0</inkml:trace>
  <inkml:trace contextRef="#ctx0" brushRef="#br0">13002 15264 7790,'-8'0'0,"2"-1"-6,1-2 0,2 2-8,-2-1 1,3-2-120,-4 2 1,4-5 190,-4 2 0,5 1 39,-2-2 0,-1 4 64,2-4 1,-2 5 334,2-2 150,1-1-217,-3-1-192,4 1 0,-1-1 329,-1 3 209,1 1-210,-3-3 2711,4 4-3003,0 4 1,0-2-17,0 3 1,0 0-56,0 3 0,0 0 0,0 0 0,0 0-32,0 0 0,0 3-89,0 3 0,0 1-82,0 0 1,0 5 36,0 1 0,0 3-61,0 2 1,-1 3-49,-1 2 0,0 5-352,-3 1 0,-1 2 314,-2 4 0,-2-2 4,5-18 0,-1-1 0,-4 20-135,2 0 1,-3-1 71,1 2 1,-2-5-167,1 1 1,5-5 97,-2-2 0,3-1 68,0-2 0,-1-4 6,3-1 1,0-6-103,3 1 0,0-5-143,0-1 1,1-6-889,2 1 253,1-5 1,4 0 615,0-6 428,0-1 0,-4-26 0,0-4 0</inkml:trace>
  <inkml:trace contextRef="#ctx0" brushRef="#br0">12875 16034 9177,'-4'-6'1178,"-1"1"1,-2 3-750,-1 0 0,-1-2-4,-2 2 0,3-1-144,-3 3 0,0 1-56,0 1 0,-2 3-102,2 3 0,-2 2-137,2 1 1,1 3 0,2-1 0,3 5 92,-1 0 0,4 4-278,0-4 1,3 2 16,4-2 0,1-1-44,7 1 0,3-4 107,3-4 0,3-4 95,-1 0 1,3-5 46,2 2 1,0-6 59,3-2 1,-3-5-107,0-4 0,-4-3 20,-1-2 0,-4-2 746,-1 2 1,-5 0-302,-5 1 0,-3 0 116,-3-3 0,-3 3-164,-3 0 0,-5 2-52,-5 2 0,-1 2-184,-4 2 0,0 4 0,-3 1 1,0 3-122,0 2 0,1 1 64,-1 2 0,4 2-257,1 6 0,3 2 115,3 5 1,2 0-753,6 3 1,2 0 107,3 3 0,1-3-160,5 0 0,0-3 358,7 1 0,0-4-24,3-1 1,1-1 129,1-5 0,0 2 131,3-5 0,-3-2-238,0 0 1,-4 1 108,0-2 1,-1 1-157,3-3 1,-4-3-173,-1 1 707,-2-8 0,-2-13 0,1-11 0</inkml:trace>
  <inkml:trace contextRef="#ctx0" brushRef="#br0">13010 15375 7790,'-9'-15'0,"-2"2"0,2-2 0,-1 1 0,2 3 1355,3 0-410,-3 3-57,8 0-518,-4 3 1,5 3-8,2 4 0,-2 3-82,5 3 0,-1 3 98,3 2 0,1 3 49,1 3 0,0 2-154,3 5 1,-2 0-49,2 3 0,0-3-12,3 4 1,0-1-310,0 2 1,1 2 274,1 1 1,0 0-69,3 3 1,0-2-45,-9-15 1,0 0 0,11 14-182,-2 3 0,1-3-272,-3-2 1,-1-1 218,-2 1 0,-1-4-104,-2-1 0,1-3 100,-3-3 0,0 2-794,-4-2 0,1-3-32,0-2 0,-2-1-1078,-1-4 2074,-3-1 0,5-2 0,-3 0 0</inkml:trace>
  <inkml:trace contextRef="#ctx0" brushRef="#br0">13533 15978 7785,'5'-3'747,"-2"-2"1,-4-3 890,-1 0 0,-3 4-891,-2 1 0,-1 0-485,0 0 0,-1 1-139,-2 2 0,2 0 90,-5 3 1,4 1-375,-4 4 1,4 3 173,-3 0 0,2 4 9,-2 0 1,4 1-145,1 3 0,1-2-92,4 2 1,1-1 65,2 3 1,0-4-74,0-2 0,4 0 278,4-4 1,1 0-79,4-4 1,-1-2 321,2-2 1,0-3-105,-4 0 1,4 0 59,-4 0 0,1-1-48,-3-5 1,0 1 35,0-5 0,-4 0 276,-1-1 1,-2 2 348,-1-5 1,0 1-644,0-3 0,-4 0-14,-1 0 1,-2 3-328,-1 0 0,-3 1-3,1-2 0,-5 2-178,2 1 1,2 5 129,0-2 0,0 6-147,0-1 0,1 2-102,2 1 0,1 4-216,1 1 0,2 6 180,1 2 1,2 2-77,-1 1 1,1 0 91,1-1 0,1 1 168,1 0 0,3-3-370,3 1 1,0-2 86,0 1 0,3 1-438,2-3 987,2-1 0,10-13 0,5-7 0,2 1 0,0 0 0</inkml:trace>
  <inkml:trace contextRef="#ctx0" brushRef="#br0">14208 15359 7781,'-1'-11'0,"-1"1"0,0-3 863,-3 2 0,2-2-333,-2 2 0,3-2 249,-1 2 0,1 4-301,0 1 1,1 4 458,-2-4-635,2 5 0,1-2-186,0 6 0,0 5 27,0 8 0,-1 5-106,-1 5 0,0 5 78,-3 3 0,0 8-296,-3 0 1,0 1 117,4-20 0,0-1 0,-1 1 0,1-1 29,-1 2 0,-1 0 0,2 1 1,-1 1-111,-2 0 0,0 1 0,1-1 0,0-1-43,-1 0 1,1 0 0,0-1-1,0 0-226,2-1 1,0-1 0,-3 21-203,2-3 1,2-8-471,3-2 1,0-8 269,3-4 0,1-5 815,4-2 0,0 1 0,0 1 0</inkml:trace>
  <inkml:trace contextRef="#ctx0" brushRef="#br0">14129 16089 7781,'-9'-1'479,"-2"-1"1,3 0 616,-3-3 0,1 2-638,0-2 0,1 0 55,-2 0 1,2-1-137,2 3 1,-1-2-137,0 2 1,2 1-290,1 2 0,0 0 78,-3 0 1,3 4 130,-1 4 0,2 1-148,-1 4 1,-2 0-246,5 3 0,-1 3-24,3-1 0,1 2-107,2-2 1,2-1 212,5 1 0,0-3 98,3-2 0,2-4 68,3 2 1,-1-3-49,1-3 0,3-1 199,0-4 0,-2-1 115,0-2 1,-3-2 136,0-6 0,-1-1-82,-1-4 1,-3-2 141,-3-1 0,-4-2-80,-1 2 0,-3-2-62,-3 3 1,-2-3-250,-6 2 1,-2 1 83,-5 2 0,0 3-230,-3 3 1,0 2 11,-3 3 0,3 1-100,0 4 0,3 1-44,-1 2 1,6 4-167,3 7 0,2 2-406,2 2 0,3 0 338,3 3 1,1-1-35,1 1 1,4-1 71,4-4 1,-1-1 86,2 1 1,1-1 125,1-1 1,0-3 80,0-3 1,-3 3-100,0-1 1,2-2-1,-2-3 1,-2 0-178,-3 0 1,1 1 138,2-3 0,0 0-467,0-3 1,-3 0-14,0 0 709,0 0 0,10-18 0,2-4 0</inkml:trace>
  <inkml:trace contextRef="#ctx0" brushRef="#br0">14200 15351 7781,'0'-8'0,"-2"0"0,-1 0 0,-2 0 0,2 0 1550,0 4-1029,0 0 0,2 5-83,-2 2 1,2 2-128,1 6 0,1 4 31,2 3 1,1 5-62,4 1 0,0 3 100,0 2 1,0 2 160,0-2 0,3 2-363,3 4 0,1-2 136,1 4 0,2 0-173,1 3 1,-8-20-1,0 1-29,-1 0 1,1 0 0,0-1 0,1 0-36,0 0 1,0-1 0,-1 1 0,0-1 78,11 16 0,1 3-45,-2-1 1,1-5-147,-1 0 0,1-5-307,-3 2 0,0-3 203,-1 0 0,-1-1-764,2-1 1,-3-3 13,0 0 0,0-3-328,0 0 0,0-4 544,0-4 1,0-2 671,0-3 0,0-1 0,-1-4 0,1 0 0</inkml:trace>
  <inkml:trace contextRef="#ctx0" brushRef="#br0">14946 16169 7782,'-8'-3'1364,"0"0"1,-2-3-751,-1 1 0,-2 1 235,2-2 1,0 4-374,0-4 1,3 5-249,-3-2 0,0 2-35,0 1 0,-1 0-1,2 0 1,-2 6-384,-4 2 1,2 5 172,1 1 1,1 1 152,-1 0 1,-1 4-31,3-1 1,1 2-115,5-2 1,-1-1 42,3 2 1,0-3 12,3 0 0,4 0-42,1 0 0,6-4-99,2-1 1,2-3-34,1-3 1,1-1 33,1-4 1,0 0 66,3 0 1,-3-1 87,0-2 1,-1-4 140,-1-3 0,0-5-143,0 2 1,-4 1 284,-1-1 1,-6-1 89,-3-1 1,-1-1-93,-1 0 0,-1 1 21,-1 2 1,-3 1-15,-6 4 0,1 3-105,-3 0 0,0 3-30,-3-1 1,1 3-676,2 3 0,-1 1 95,3 4 0,0 1-122,4 2 1,1-2 70,1 5 0,3-4 148,0 3 0,1 1-174,1 1 0,1 0 83,1-1 0,3 1 92,6-2 0,-2-1 49,1 1 1,0-3 10,1 1 1,-2-2-128,1-1 1,-1-1-195,-1 1 0,1-3-155,1-3 0,-1 2 683,2-1 0,5-36 0,-8 11 0,0 0 0</inkml:trace>
  <inkml:trace contextRef="#ctx0" brushRef="#br1">8906 13200 9396,'-8'-8'-223,"0"1"198,0 2 0,3-1 76,-1 3 236,5-3-649,-3 5 361,4-3-442,0 4 271,4 0 1,0 0 203,4 0 1,3 0-43,-1 0 1,4 0 74,0 0 0,1 0-80,4 0 0,-1 0 76,6 0 0,-2 0-19,5 0 0,2 0 180,3 0 0,4 0-504,6 0 1,0 0 381,-18 1 1,0-2-1,1 0 1,0 0-306,4-1 0,1 1 0,-1 0 0,2-1 269,0 2 1,1 0-1,0 0 1,0 0-46,-1 0 0,1 0 1,-1 0-1,-1 0-3,0 0 1,1 0 0,-1 1 0,2-1-17,0 1 0,2 1 0,-2 0 0,0 0-14,1 2 0,0 0 0,1-1 1,-1 0-279,0-1 1,0 1-1,3-1 1,0 1 288,1 1 0,0 0 0,-2-1 0,0-1-27,1 1 1,2 0 0,-2-1-1,1 0 34,0 1 0,0-1 1,2 2-1,0-1-24,-1 0 1,0 0 0,0-1 0,-1 0 28,0 1 1,0-1 0,1 0-1,0-1 2,0 2 1,1-1 0,-1 0 0,1-1 17,0 2 0,1-1 0,-3 0 0,1-1 2,2 2 0,-1-1 0,-1 0 0,-1-1 17,2 2 1,-1-1 0,1 0 0,0-1-325,2 1 1,0 1 0,-2-1 0,-1 1 331,2-1 1,0 1-1,-3 0 1,1 1-32,0-1 1,0-1 0,1 0-1,0 1-33,2-1 1,0 1 0,-1-1 0,0 0 24,1 1 1,0 0 0,0 0 0,-1 0-4,1-2 0,0 0 1,1 2-1,1 0-215,2-2 1,0 0 0,-2 2 0,0 0 188,0-2 1,1 0 0,-1 1 0,0 0-13,2-1 0,0 0 1,0 0-1,0-1 28,-13 1 1,0 0 0,-1 0-1,14 0 1,-1-1-19,-14 0 1,2 0-1,-2 0 1,14 0-1,0 0 13,-13 0 1,0 0 0,0 0 0,-1 0 0,1 0 0,-1 0 34,2 0 1,0 0-1,-1 0 1,14 0-1,0 0-31,-14 0 1,0 0 0,0 0-1,13 0 1,1 0 24,-2 0 0,1 0 1,1 0-1,-1 0-24,-13 0 0,0 0 0,0 0 0,12 0 0,0 0 3,2 0 0,0 0 0,-2 0 0,1 0-6,-1 0 1,1 0-1,-14 1 1,0 0-1,1 0-2,0-1 1,0 1-1,-1 0 1,15 2 0,-1-1-13,-1 0 0,1-1 0,-1 2 0,-1 0 15,2 0 0,0 0 0,0 0 0,0 0-55,-14-1 0,0-1 0,0 1 0,14 2 0,-1-1 47,1 0 0,0-1 0,-15 1 0,2-1 0,-2 0-15,15 2 0,0 0 1,-14-1-1,1 0 0,0-1 15,0 1 0,0 0 0,0-1 0,-1 1 0,1-1 0,-1 0-3,0 0 0,0 0 0,0 0 0,14 1 0,1 1 8,-15-2 1,0-1 0,0 1 0,0 0-1,0 0 1,0 0 1,1 0 1,1 0 0,0-1-1,13 3 1,-1-1 15,1-2 1,0 0 0,-1 1 0,0 0-20,-1-1 0,-1 0 1,1 0-1,0-1 77,1 2 1,0-1 0,-2 0 0,-1-1-66,1 0 1,-2 0-1,-1 0 1,0 0-55,0 0 0,-1 0 0,-1 0 0,0 0 53,2 0 1,-1 0-1,-5 0 1,1 0 46,-1 0 0,0 0 0,-2 1 0,0 0-76,-1 1 1,0-1 0,-1 1 0,-1 0 71,-1-1 0,-1 0 0,-2 0 1,0-1-306,0 1 1,0 1 0,20 2-44,-4 2 1,-4-2 351,-2 1 1,-5 0-803,-2 3 746,-10 0 0,3 1 0,-10 2 0,-1 1 0</inkml:trace>
  <inkml:trace contextRef="#ctx0" brushRef="#br1">9406 14407 8622,'0'4'-406,"3"0"0,2-4 361,3 0 0,1 2 100,1 1 0,3-1-80,2-2 0,2 0 125,2 0 1,2 0-37,5 0 1,3 0 18,2 0 1,2-2-258,1-1 0,3 0 245,6 0 1,-3 2-5,3-2 1,1 3-394,1 0 1,0 0 373,-22 0 0,1 0 0,21 0-55,-21 2 1,0-1 0,0 1 0,0 0 33,0 0 1,0 1 0,0 0 0,1 1-24,1-1 1,0-1-1,0 0 1,0 1 3,1-1 1,-1 1 0,2-1 0,-1 0-2,-1 1 0,1 0 1,2 0-1,0 0-206,2-2 0,-1 0 0,0 2 1,-1 0 217,0-2 1,0 0 0,0 2-1,0 1 13,0-2 1,0 1-1,1-1 1,0 0 2,2 1 0,-1 0 1,1-1-1,-1 1 14,-1 1 1,1 0-1,0 0 1,0-1-23,0 0 0,-1-1 1,2 2-1,1-1-245,1 0 1,0 0-1,-2 0 1,-1 1 239,2-1 1,0 2-1,0-2 1,0 1-3,-1 0 1,2 0-1,1 2 1,0-1-23,1 0 1,0 1-1,-2-1 1,0 0-6,2-1 1,0 0 0,-1 0 0,0 0-27,0 0 0,1 0 0,2 1 0,0 1-159,2-1 0,-1 0 1,-1 1-1,0-1 170,0-1 1,1 0-1,-1 0 1,1 0 24,-1-1 0,0 1 0,2 1 0,1-1-10,1 2 0,0-1 1,-2-1-1,0 1 11,1 0 1,0 0 0,1 0 0,-1-1 0,-1 0 1,0 0 0,1 0 0,1 0 33,0 0 0,0 0 0,-2 0 0,-1 0 6,2 0 1,0 0 0,-1 0-1,-1-1-19,2 0 0,0-1 0,0 1 0,0 0-166,3-1 1,0-1 0,-3 2 0,0-1 173,1 0 0,0-1 0,1 2 0,-1-1-11,0 0 1,1-1 0,0 1 0,1-1-17,1 1 0,0-1 0,-1-1 0,-1 1 16,1 0 1,-1 1 0,1-2-1,0 0-28,-2 0 0,0 0 1,2 2-1,1-1 15,-15 0 1,2 0 0,-2 0-1,14 0 1,-1 0 0,2 0 1,0-2-1,-2 1 1,0 0-22,1 0 1,-1 0-1,-13 0 1,1 0-1,-1 0-4,1 0 1,0 0 0,0 0 0,13 0 0,0 0-39,0 0 1,-1 0 0,0 0 0,-1 0 48,0 0 1,1 0-1,1 0 1,2 0 22,-1 0 0,0 0 0,-2 0 0,0 0-16,-1 0 1,1 0-1,-2 0 1,0 0 1,0 0 1,0 0-1,0 0 1,0 0-2,2 0 0,1 0 1,-4 0-1,-1 0 1,2 0 1,0 0-1,-1 0 1,0 0 0,1 0 0,0 0 0,-1 0 0,1 0 4,1 0 0,1 0 0,-4 0 0,0 0 40,1 0 1,0 0-1,-3 0 1,0 0-132,2 0 1,-1 0 0,0 0 0,1 0 69,1 0 0,-1 0 0,-1 0 0,0 0-1,-1 0 0,0 0 0,-1 0 0,1 0-3,-2 0 1,1 0 0,0 0 0,-1 0-16,1 0 0,0 0 0,-3 2 0,-1-1-1,0 0 1,0 1 0,-3-1 0,0 0 71,0-1 0,0 0 0,-1 1 1,1-1-196,-2 2 1,1-1 0,-2-1-1,-1 1 203,-1 0 1,0 0 0,20 3-339,-4-1 0,-2 0-198,-1 0 0,-5-2-193,-5 5 679,-6-1 0,-2 1 0,-5 0 0,-3 1 0,-4-2 0</inkml:trace>
  <inkml:trace contextRef="#ctx0" brushRef="#br1">9073 15589 9799,'-8'-2'-70,"0"-1"1,0-3-231,0 0-204,3 3 770,2-4-233,3 6 0,4-2-22,4 3 1,1 0 82,4 0 1,1 0-218,1 0 0,4 0 110,-1 0 0,4 0 5,0 0 1,3 0 18,2 0 0,3 0-37,-1 0 0,3 0-126,2 0 0,3 0 172,5 0 0,-1 0 90,1 0 0,2 0-359,1 0 0,-21 0 0,0 0 358,1 2 1,0-1 0,-1-1 0,1 1-48,0 0 1,0 1 0,1-2-1,-1 0 45,0 0 0,0 0 0,3 2 1,-1-1-70,1 0 1,0 1 0,-1-1 0,1 1-4,1 0 1,0-1-1,0 0 1,0 0-82,0 1 1,0 1 0,1-2 0,1 1-180,2 0 1,0 1 0,-1-2 0,0 1 181,1 0 0,0 1 1,1-2-1,-1 0 60,0 2 0,1 0 1,2-2-1,1 0-290,0 2 1,0 0-1,0-2 1,0-1 290,0 2 1,0-1 0,0 0 0,-1 0 5,1 0 1,0 1 0,1-2 0,1 0 1,2 2 0,0-1 1,-2 0-1,0 0 7,0 0 1,1 0-1,-1 0 1,0-1-4,0 2 0,1-1 1,0 1-1,1 0-223,2-1 1,-1 0 0,-2 1-1,1 0 185,1-1 1,1 0 0,-1 0-1,0 0 31,1 2 1,-1-1-1,2 0 1,0-1-166,-13 1 1,0 0-1,0-1 1,12 1-1,0-1 153,-13 1 1,0 0-1,0-1 1,14 0-1,0 0 2,0 0 0,1 1 0,-15-1 0,0 0 0,0 0-11,2 0 1,0 0 0,0 0 0,11 1-1,1 1 1,1-1 0,0-1 1,-2 0-1,0 0 5,1-1 1,0 0 0,-14 1 0,0 0 0,1 0-2,-1 0 0,1 0 0,0 0 0,-1 0 0,1 0 0,-1-1 74,15 0 0,0 0 1,-1 1-1,1-1-62,0 2 1,0-1 0,0-1 0,0 1 9,-13 0 1,0 0 0,-1-1 0,14 1 0,0-1-15,-14 0 1,0 0 0,0 0-1,14 1 1,0-1 1,0 2 0,0-1 0,-15-1 1,1 0-1,-1 1-11,2 0 0,0 0 0,0-1 1,-2 1-1,1-1 0,-1 0-4,15 0 1,0 0 0,-14 0 0,-1 0-1,0 0-7,15 0 1,0 0 0,-14 0 0,-1 0 0,1 0 17,0 0 0,0 0 0,-1 0 1,15 0-1,0 0-33,-15 0 1,1 0 0,0 0-1,14 0 1,-1 0 25,0 0 0,-1 0 1,-12 0-1,-1 0 1,0 0-12,1 0 1,0 0-1,0 0 1,13 0-1,0 0 2,0 0 1,-1 0 0,0 0-1,0 0-1,1 0 1,-1 0-1,1 0 1,1 0-28,0 0 1,-1 0 0,0 0 0,0 0-4,-1 0 0,1 0 0,-1 0 0,1 0-15,-3 0 0,0 0 0,1 0 1,1 0 35,0 0 1,-1 0-1,-1 1 1,0 1-75,-2-1 0,1 1 0,1-1 0,0 0 69,-1-1 1,0 0 0,0 0 0,2 1 33,-1 0 1,0 1-1,-3-2 1,0 1-24,1 0 0,-1 0 0,-1 0 1,0-1 3,0 0 0,0 0 0,-2 0 0,1 1 54,1 0 1,0 1-1,-5-2 1,0 1-21,1 0 0,0 0 1,-1 0-1,-1 0-17,1 0 0,0 1 0,-2-2 1,0 0 1,1 2 1,-1-1-1,-3 1 1,0 0 52,0-1 1,-1 0 0,-1 1 0,-1 0-69,0-1 1,0 0 0,-1 0 0,-1 0-187,1 2 1,-1 0 0,18-1 405,0 3 1,-1-2-522,-5 2 1,2-3 18,-2 1 0,-4 1 366,2 2 0,-6-2-85,1 1 0,-1-1 0,0 2 0,-2 0 0,-2-2 0,0-3 0</inkml:trace>
  <inkml:trace contextRef="#ctx0" brushRef="#br0">16042 12827 7970,'-1'8'647,"-2"0"0,1-4-164,-3-1-377,3-2 0,0-1 84,4 0 0,4-4 0,4-1 0,1-5-76,5 0 1,-1-4 78,6 0 0,0-4-92,3-3 0,2 0-122,1 0 0,-1 0 44,-2-3 0,0 1 101,0 2 0,-5 3-95,-3 4 1,-6 4-136,-5 5 195,-3 1-200,-6 18 0,-6 0 41,-8 13 0,0 1-39,-3 1 1,3 2-101,-4 1 0,5-3-25,-2 0 1,2 3-5,-2 2 0,6-2-18,0-3 0,3-1-428,2 1 1,4-1 28,1-1 655,6-6 0,-3 6 0,3-5 0,-2 1 0,-1-1 0</inkml:trace>
  <inkml:trace contextRef="#ctx0" brushRef="#br0">16161 14018 7950,'-12'4'0,"3"0"977,-5-4 1,5 0-269,-2 0 0,6-4 106,2-1 0,2-2-463,1-1 1,6 0-308,2 0 1,6 0 41,-1 0 0,5 0-135,4 0 0,-2 1-39,1 2 0,-3-1 167,0 3 1,0 0-493,0 3 0,-4 0 144,-1 0 1,-4 1-6,-4 2 0,-2 2 122,-3 6 0,-1 1-19,-5 4 1,-3 3 586,-10 3 1,-1 1-181,-4 4 1,-1-3 468,-1 3 0,1-1-137,-1 0 1,2-1-249,3 1 1,2-2-272,6-3 1,2-1-369,6-5 1,2-1-39,3-1 1,7-6-476,3 1 0,6-3-439,5 0 0,2-1 524,9-4 0,-2-4 746,4-1 0,2-1 0,-2 1 0,0 1 0</inkml:trace>
  <inkml:trace contextRef="#ctx0" brushRef="#br0">16058 15311 7886,'-16'-3'0,"0"-2"0,1 0 621,2 0 1,1 0 874,4-3 1,4 0-967,1 0 0,4 0-283,4 0 1,1-1-228,8-1 1,2 1 81,2-2 0,4 2-231,-1 1 1,0 0 72,0 1 0,-3 2-81,3 2 0,-3 3-256,1 0 0,-4 0 131,-1 0 1,-4 0 146,-4 3 1,0 1 55,-4 4 0,1 1 476,-3 2 0,-6-1-192,-2 3 0,-5-3 289,-1 4 1,0-4-189,1 3 1,-1-3-33,3 1 0,-2-2-179,3 2 1,0-2-311,5 1 0,-2 0-568,5 1 0,-1-2 386,3 5 1,6-2-370,2 1 0,6 1 247,-1-3 1,2 0 55,1 0 1,-1-2 166,1 1 1,-3-1 230,-3-1 0,-2 0 228,-2 0 1,-3 0 326,-3 0 0,-4 0 504,-4 0 1,-2 1-454,-6 1 0,2-1-114,-4 1 0,0-1-38,-1-1 1,3-2-756,-3-1 0,2-1 278,1 2 0,4-3-1003,2-3 1071,1 0 0,-3-25 0,0-5 0</inkml:trace>
  <inkml:trace contextRef="#ctx0" brushRef="#br0">16256 16169 7861,'-9'-13'0,"-4"2"1613,5 3 0,1 0-659,2 0 1,2 3 182,-2-1-570,3 5-507,-5-3 1,6 8-28,-2 1 0,-1 6 125,-1 2 1,0 4-257,0 2 1,0 2 99,-3-2 0,0 3 389,0-1 0,1-1-140,2 1 1,-2-3 6,5 0 0,-2 2-230,2-2 0,1 1-158,-2-3 0,6-4-47,2-1 0,6 0-347,2 0 1,3-2-148,2-3 1,0 0 248,3-3 0,3-1-884,2-2 1,3-2 276,-2-3 0,0-2 1029,0-9 0,-15-1 0,0-5 0,2-3 0,0 0 0</inkml:trace>
  <inkml:trace contextRef="#ctx0" brushRef="#br0">16470 16216 7834,'-16'0'0,"4"0"634,2 0 1,-2 0 886,1 0 1,1 7-956,2 4 1,0 4-290,0 3 1,1 4-510,2 4 1,-1 3 225,3 6 0,0-2-2,3 4 0,-1-2 227,-1 2 0,1 3-492,0-17 0,-1-1 1,1 20 272,1-2 0,2-12 0,0 1 0,0 1 0,0-1 0</inkml:trace>
  <inkml:trace contextRef="#ctx0" brushRef="#br0">19637 14137 7964,'-4'-4'894,"0"0"0,4-4-781,0 0 0,1-1 61,2-2 0,5-1 0,5-4 1,2-2 50,1-1 0,1-4 7,1-1 1,3-3-393,6-5 0,-2 0 332,1-3 0,-1 2-111,-1-4 1,0 2 59,-10 15 1,-1 0-1,9-15 2,-10 15 1,0 0 0,6-17-45,1 0 1,-2-3 90,2 0 0,-5 3-106,2-2 0,-6 4 86,1 1 0,-5 1-187,-1 2 1,-3 6 94,1 4 1,-3 7 75,-3 3 1,-1 2-50,-4 1 1,-3 4-1,1 1 0,-4 2-151,0 1 1,-2 5 43,-2 3 1,-1 7-232,-3 6 0,-3 5 95,1 3 1,-3 7-169,14-17 0,0 1 0,1 2 1,-1 0 208,0 1 1,0 1-1,0 0 1,1 1 87,0 0 0,0 0 0,2 0 0,-1 0-55,0 3 1,1 0 0,1-3-1,1 1 9,0 2 0,0-1 0,3-1 0,2-1-94,1 0 0,1 0 0,0 20-470,1-3 1,8-9 152,5-7 1,3-5 111,5-8 1,1-2-717,5-3 1090,-3-3 0,5-2 0,-3-3 0,3 0 0,2 0 0</inkml:trace>
  <inkml:trace contextRef="#ctx0" brushRef="#br0">20257 13811 7964,'-11'-5'447,"0"0"0,0 2 660,0-2 0,2 0-127,-1 0 0,-2-2-422,-2 2 0,2 1-445,-1 2 1,2 1 8,-2 1 0,0 0-66,-3 0 0,0 7-187,0 3 1,3 5-350,0 4 0,2 2 222,-2 5 1,4-1-378,1 2 1,1-2 165,4 2 0,2-4 1,3 3 0,4-7 171,4 3 1,2-8 48,4-4 1,4-4 173,1 0 0,2-5 80,1 2 0,-1-6 166,1-5 0,0-1-60,0-4 1,-4-1 147,-1-1 0,-5-1 209,-1 0 0,-6-1-205,1-2 0,-5 4 59,-1-1 1,-1 0-109,-1 3 1,-4-1-186,-4 0 0,-1 1 150,-4 5 1,2-1-830,-2 7 1,3-1-120,0 3 0,1 1 768,1 2 0,18 29 0,-3-10 0,0-1 0</inkml:trace>
  <inkml:trace contextRef="#ctx0" brushRef="#br0">20511 13954 8152,'-8'0'470,"2"0"698,1 0 0,0 0-510,-3 0 0,2-3-264,1-3 1,0-1-244,-3-1 0,0 0-218,0 0 1,1 1 83,2-1 0,-2 0-281,1 0-520,3 0 1,-3 2 161,3 1-871,0 3 460,3-1 680,0 10 1,1-4 60,2 5 1,-1-3 58,3 0 1,-2 1 99,2-3 0,-2 2 151,2-2 1,-3 2 952,4-2 1,-4-1-486,4-2 0,-4 0 85,4 0 0,-4 0-232,4-3 0,-4-1-159,4-1 0,-4-5 8,3 2 0,-3-1 33,1 1 0,0 0-125,0 0 0,0 0-297,-3 0 1,2 0-102,1 0 1,1 4 38,-2 1 19,-1 2 0,6 5 39,-2 1 1,0 9 132,0 5 1,0 4 28,3 3 1,0 6-10,0 5 1,1 3-232,2 2 1,-7-19 0,0 2 352,2 1 1,-1 0-1,-2 2 1,0-1 124,0 1 0,-1 0 1,-1-1-1,0 0-68,1 0 0,-1-1 0,-1 0 0,1 0 359,-1 0 0,0-1 1,-5 19-94,-3-2 1,0-2 361,-6-6 0,1-2-292,-3-3 0,-1-3-62,-1 0 0,4-7-162,-2-4 0,2-7-7,-2 0 1,3-6-221,0-2 1,2-7 477,-2-6 0,2-6-897,-2-2 0,3-6-192,0-5 1,3-3-553,2-5 0,1-4 730,1 20 1,0 0-1,1 1 1,1-1-407,1-2 0,0 1 0,0-20-600,0 3 1427,7 5 0,-1 2 0,7 3 0,2 0 0,0 1 0</inkml:trace>
  <inkml:trace contextRef="#ctx0" brushRef="#br0">21661 13803 8097,'0'-8'-156,"0"0"52,0 0 1,0 3 189,-3 0 1,2 0-93,-2-3 114,3 0 1,0 0 69,0 0 0,0 0 77,0 0 0,0 0-71,0 0 0,0-2 157,0-1 1,0 0-32,0 3 0,0 1 86,0-1 0,0 0 276,0 0-65,0 0-69,0 0-46,0 3-363,0 2 56,-4 13 1,2 1-237,-3 10 1,1 4 41,-2 4 0,-1 3-43,2 2 1,0 2-229,0 4 0,3-2 192,-4 2 1,4-6-28,0 3 1,1-7 108,1-4 0,0-1 63,0-1 0,3-7 26,3-4 0,3-7-5,2-3 1,3-4-59,-1-4 0,3-5 8,3-9 1,0-2 610,2-5 1,2-3-215,-2-6 0,1 3 114,0-3 0,0 3-63,-4 0 0,1 4-672,-3 1 1,-4 9-22,-1 2 83,-6 9 1,-2 1-33,-3 8 0,0 7-134,0 7 0,-3 4 63,-2 7 0,-3-2 63,1 4 0,-1 0-59,0 0 1,3-2 74,3-3 0,1-1-279,1-2 1,0-2 40,0-3 0,1-1 148,1-2 0,6-1-321,5-4 0,3-4-285,3-1 1,5-6 853,5-2 0,-6-9 0,2-4 0,2-1 0,0-1 0</inkml:trace>
  <inkml:trace contextRef="#ctx0" brushRef="#br0">13922 1167 7919,'-8'11'0,"-3"-2"217,-2 2-217,-2-2 0,-1-2 0,0 2 481,0 2 0,4-2-143,1 1 1,3 0-146,3 1 0,1-2-152,4 4 1,0-2-192,0 2 1,5-3 125,3 1 0,1-3-84,4 0 1,3-1 30,2-1 0,2-3 101,-2-3 0,2-1 112,4-1 0,0-5-141,0-4 1,-3-3 157,0 1 0,-2-6-33,2-2 0,-3-2 138,0-1 1,-5 1 34,-2 2 1,-3-2-94,-3 2 0,-1 2 38,-4 0 1,-7 3-49,-4 3 0,-4 2-83,-4 3 0,-1 1 76,-4 1 1,-2 3 19,-1 3 1,0 4-19,1 4 0,4 1-44,-2 4 1,5 0-206,1 3 1,5 1-206,2 2 0,6-3-101,2 3 1,2-5 159,1-1 0,7-2-484,4 2 1,3-6 297,2 1 0,3-5 200,2-1 0,2-2 118,1-2 1,0-3 240,0-3 0,-3-1-42,0-1 1,-3-2 214,0-4 0,-5 0 290,-2 0 1,-3 0-261,-3 0 1,-1 3 95,-4 0 0,-7 0-108,-4 0 0,-4-1-82,-3 3 1,-3 2-120,-3 3 0,2 0-180,0 4 0,0-1 42,4 3 0,-3 0-190,2 0 0,4 4 147,5 4 0,2 2-395,2 6 1,3-1-949,3 6 1,3 0 704,3 3 0,4-3 196,3 0 0,3-3 249,3 0 0,-2-4 181,1-4 1,-1-1 187,-1-1 0,0-3-188,0 1 0,-4-5 528,-2 2 856,-4-2-257,-3-1 0,-3-1-423,0-2 1,-3 2-164,-3-5 0,-2 1-272,-2-3 1,1 3-193,-1 0 1,0-1 44,-1-2 1,2 0-182,-1 0 0,2 3-522,3 0 0,-2 0 296,1-3 1,2 2-490,-1 1 0,3 2-183,-1-2-22,2 3 212,1-1 408,0 3 0,0 9 401,0 1 1,0 5 158,0-4 1,0 4-152,0 1 1,-1 0 224,-1 2 0,1 1-123,-2 0 0,2-1 26,1-2 0,0 0-56,0 0 0,0-4-13,0-1-12,4-2 0,0-5 96,4-1 1,-3-3 159,1-3 0,-2-2-77,1-6 1,0-1 3,-2-4 1,-3 0-171,3 0 0,-3 1 9,-3-1 0,1 0 37,-6 0 0,2 3-8,-5-1 0,0 5-125,0-2 0,-3 5 51,1 1 0,-1 3-243,0-1 0,0 3 71,4 3 1,-1 1-439,3 4 0,4 3 30,1-1 1,3 4-181,3-4 0,2 4 272,6-4 1,1 3-334,4-2 787,0 0 0,24-4 0,-16-3 0,-1 0 0</inkml:trace>
  <inkml:trace contextRef="#ctx0" brushRef="#br0">13930 1437 7919,'3'-8'-669,"0"0"1,-1 3 778,-2-1 1,0 1 839,0-3 1,0 3-463,0-1 0,0 4 465,0-4-24,-3 5-589,-2-3 1,-3 4-94,0 0 1,1 1-103,-1 2 0,-1 2-123,-2 6 0,1 2 53,-3 5 1,-1 3-117,-4 2 1,0 6-19,-3 2 0,-1 3-221,9-14 0,-1 0 0,2-1 1,-1 0 227,-2 2 0,1 0 0,-1 1 0,1-1-7,-2 0 0,0 0 0,0 1 0,0-1 6,0-1 0,0-1 0,2-1 0,0 0-137,-12 13 1,2-2-1,3-5 0,1-4-372,4-2-545,4-4-650,1-7 1213,6-3 1,2-6-283,6-3 1014,2 0 0,13-21 0,3 0 0</inkml:trace>
  <inkml:trace contextRef="#ctx0" brushRef="#br0">13478 1921 7919,'-12'0'364,"-1"0"1,1 3 555,-1-1 0,2 1-505,-2-3 1,3 0-189,0 0 1,0 0-258,-1 0 0,2 0 103,-1 0 1,1 3-4,1 3 1,0 1-85,0 1 0,1 2-203,2 1 0,-2 4 139,1 1 1,2 0-249,-1 2 1,3 1 162,-1 0 0,3 0 81,3-4 0,1 0 0,4-1 0,3-3 43,0-3 1,4-1 41,0-2 0,2-1 20,4-4 1,-2-1-1,2-2 0,-1-2-5,1-6 0,2-1 3,-5-4 1,0-1 35,-5-1 1,-1 0 145,-1-3 1,-6 4 164,0-2 0,-3 5-125,-2 1 1,-4 3-91,-4-1 1,-5 6 39,-5 2 0,-2 3 1,-4 3 0,-3 2-77,1 6 0,0 2-157,2 6 1,3-2 45,3 5 0,1-2-134,1 1 0,5-2-87,3-3 0,4-1-195,7-2 0,5-1 54,5-4 0,6-4 116,2-1 0,2-6 53,1-2 0,-1-6 78,1-2 0,-3-2 170,1-1 0,-5 0-66,2 1 1,-5-4 227,-1 1 0,-7 0 108,-1 5 0,-3-1 205,-2 3 1,-2 0 23,-3 3 1,-1 4-179,-7 1 0,0 2-156,-3 1 0,2 1-125,1 2 1,1 1-289,-1 4 1,2 1-101,6 2 1,-1-2-420,3 5 1,0-5-540,3 2 0,4-2 513,1-1 0,6-1-748,2-2 1480,5-1 0,19-20 0,7-7 0,-11 7 0,0-1 0,0 1 0</inkml:trace>
  <inkml:trace contextRef="#ctx0" brushRef="#br0">14097 1421 7919,'-4'-15'-267,"-1"2"1,-3-2-335,-2 1 1,1 3 1304,-2 0 1,2 2-177,2 2 0,-1 1 272,3 1-344,-2 3 385,3-1-564,-1 3 0,2 1-117,3 1 1,0 3 6,0 3 0,3 0 0,3 3 0,1 1 101,1 4 0,0 1-40,-1 1 0,1 0-92,0 3 0,3 0-15,-1 3 0,4 0-140,-4 0 1,4 1 100,0 1 1,-2 2-77,1 4 0,1 0-284,5 0 1,-2 3-67,1 2 1,2-1-47,-2 1 1,1-4-223,-4-2 0,2 1 308,2-3 0,-3-4-408,-1-1 1,1-6-438,-2 1 0,-2-2 1149,1-2 0,-1-1 0,-2-1 0,-3 0 0</inkml:trace>
  <inkml:trace contextRef="#ctx0" brushRef="#br0">14534 2040 7899,'-5'0'869,"-2"0"0,3 0-446,-4 0 1,2 0-80,1 0 0,0 0-119,-3 0 1,0 0-1,0 0 1,0 0-1,0 0 1,0 0-97,0 0 1,0 3-145,0 3 0,1 3-299,-1 2 1,0 6 156,0-1 1,2 5 7,1 0 0,3 1-37,0-1 1,1 2-52,1-2 1,3 1 130,3 0 0,2-4-64,2-5 0,-1 1 154,2-7 1,1 2-21,1-6 1,-1 0 85,2-3 1,-4-1-85,4-2 1,-5-1 332,2-4 1,-2-4 37,-1-1 1,-4 1 126,-1-2 0,-2 1-112,-1-3 1,0 3 137,0 0 1,-4 3-294,-1 0 1,-1 1 45,-2 1 1,2 3-204,-4 3 0,1 0 118,1-1 1,3 2-602,-1-1 1,2 2-63,-1 2 0,1 0-292,4 4 1,0-1 343,0 3 0,1 0-45,2 0 0,1 0 212,4 3 1,1-5 118,1 2 0,-1-2 118,2 2 0,-2-3-118,-1-3 1,0 0 734,-1 1 0,1-2 812,0 1 710,-3-1-704,2-1 201,-6-3-1239,2 2 0,-6-5-322,-3 3 1,2 0-56,-1 3 0,2 0 102,-2 0 0,2 0-2037,-2 0-427,3 0-737,-1 0 3128,-1 0 0,-11 14 0,-6 4 0</inkml:trace>
  <inkml:trace contextRef="#ctx0" brushRef="#br0">13375 2191 6539,'0'-6'1738,"0"1"-744,0 3-289,0-5-436,3 3 1,-2-4 78,2 0 1,-2 3 336,-1-1-233,3 1 54,-2-3 53,3 0-279,-4 4 0,-1 0-177,-2 4 0,-1 5-184,-4 3 0,-5 4-267,-3 7 1,-3 4 276,-5 7 0,10-13 0,0 1-245,-2 1 0,0 1 1,0 1-1,0-1 213,-3 2 1,1 1-1,-1-1 1,1 1 2,-2 1 0,0 0 0,0-1 0,0 1 49,0 0 1,1 0-1,0-3 1,1-2-67,1 0 0,0-1 0,-12 15-114,2-4 0,5-1-256,1-5 0,6-2-343,-1-3 1,8-5-203,0-2 74,6-6 958,-2 2 0</inkml:trace>
  <inkml:trace contextRef="#ctx0" brushRef="#br0">12835 2715 7961,'-8'0'-370,"0"0"446,0 0 0,0-3 366,0 0 0,0 1-181,0 2 0,0 0-6,1 0 1,-1 0-122,0 0 0,-1 1 5,-2 1 1,2 3-45,-1 3 0,1 3 38,1 2 1,-2 6-128,2 2 0,0 2 54,5 1 0,0 0-141,3-1 0,1 0 42,2-2 1,5 1-130,5-7 0,6 1 80,2-8 0,2 1 81,0-6 0,4-1-52,-1-2 1,2-4 29,-2-4 1,0-3 29,3-5 1,-4-3 40,-2 1 1,-2-4 13,-5 4 0,-4-3 54,-2 2 0,-4 1 186,-4 2 1,-1 4-120,-1 1 1,-7 5 93,-3 0 0,-5 5-51,-4-2 0,1 2-60,-3 1 1,0 1 38,-3 2 1,3 0-170,0 3 0,4 1-262,1-2 1,1 2 49,5 1 1,-1-3-116,3 0 1,4-2 15,1 2 1,3-3-113,3 1 1,2 0 40,6 0 1,1 0 45,4-3 1,0-1 329,0-2 1,0 1-148,-1-3 0,0 1 276,-1-2 0,0-1 174,-4 2 1,0 1 199,-5-2 0,-1 1-103,-4-3 0,0 3 257,0-1 1,-5 2-297,-2-1 1,-5-1-16,-4 3 1,-1 0-326,-1 3 0,-1 0-47,-3 0 1,-1 4-67,2 1 1,1 2-28,-1 1 1,4 1-142,1 2 1,4-2-82,4 4 1,1-3-208,2 1 0,1 0 75,4 0 1,7-1 132,4-2 0,1-2-1,4-1 0,-2-3 114,4 0 1,2-1 231,-2-1 0,2 0-25,-2 0 0,-1-3 225,2-3 1,-5-1 272,-1-1 1,-3 0-209,0-3 1,-2 2 82,-3-1 0,-1 1-99,-4 1 1,-1-1 237,-2-2 1,-4 5-110,-7-2 0,-1 5-295,-1-3 0,0 5-47,-3-2 1,2 2-200,-1 1 0,1 0-104,1 0 1,0 1-284,1 2 1,3 1-663,4 4 1,1 0 518,4 0 0,1 0-142,2 0 1,1 1 32,1 1 773,6-1 0,22 6 0,8-3 0</inkml:trace>
  <inkml:trace contextRef="#ctx0" brushRef="#br0">13581 2262 8028,'-13'-5'117,"0"0"0,3 0 295,-1 0 0,3-1-173,0 3 0,2-2 0,1 2 0,2 0-28,-2 0 28,3 2 0,-2-2-15,1 3 254,2 0-402,-2 0-51,3 3 1,-1-1-71,-2 3 0,2 3 126,-1 3 0,1 5-19,1 0 1,0 6-23,0 2 0,1 1-144,1 4 0,0 4-37,3 4 0,-2 1-158,2 2 1,0-1 114,0-2 0,2 2 64,-2-2 0,-1-2-182,-1-1 0,0-1 58,0-1 0,2-3-78,-2 0 1,3-6-361,-1 1 0,0-6 2,0 1 680,0-6 0,0-1 0,-3-1 0,-1 1 0</inkml:trace>
  <inkml:trace contextRef="#ctx0" brushRef="#br0">13629 2842 8028,'-12'0'67,"-1"0"0,-2 0 11,-1 0 0,1 0 146,2 0 0,1 0-128,5 0 720,-1 0-583,0 0 1,1 1-60,1 1 1,3 3-285,3 3 1,0 0-231,0 3 1,0 4 255,0 3 0,0 4 72,0 0 1,1 1-99,1 0 0,3 0 6,3-2 0,0-1-11,3-4 1,-1-4 79,3-1 0,-1-3 45,2-3 0,1-2 25,-2-3 0,2-3 86,1-2 0,-3-6-78,0-2 1,-3-2 138,0-1 1,-2-3-11,-2 1 0,0-3-62,-4 2 0,1 0-6,-3 0 0,-3 3 100,-3 1 0,-2 0 156,-2 4 0,-3 1-184,-2 5 0,-2-1-160,-2 3 1,2 1 39,-1 5 0,1 4-164,1 4 1,1 3-53,2-1 0,3 5 49,4 0 1,0 2-61,3-2 1,2-1 1,3 1 1,4-4-188,4-4 0,3-1 78,6-1 0,-1-4 93,3-1 1,-1-3 85,1-3 0,2-5 167,-2-5 0,0 0-86,0-3 1,-5-2 191,0-5 0,-3 1 19,-5 1 1,-1 0 135,-2-3 1,-2 4 121,-6 2 1,-5 1-118,-5 1 1,-6 1 144,-2 2 1,-2 2-135,-1 6 0,0-1-70,-3 3 0,3 0-207,-3 3 1,6 1 109,2 2 0,3 2-152,0 6 1,4 1-191,4 4 1,4 3-309,4 3 1,1-2 114,1 1 1,4-1-262,4 1 0,3-1 163,3-4 0,3-1-150,2-2 1,-1 0 80,2-5 1,0 1 136,4-6 1,0-1 28,3-2 358,-4 0 0,-6-12 0,0-4 0,0-2 0,-1 1 0</inkml:trace>
  <inkml:trace contextRef="#ctx0" brushRef="#br0">13518 3231 8500,'-5'0'2651,"2"0"-2175,3-4-104,-4 3-290,3-2 1,-2 2 184,3-2-342,0 2 337,0-2 1,0 10-290,0 3 0,-4 2 29,-1 1-1,-2 3-153,-1 2 0,-4 7 71,-1-1 0,-5 8-77,-4-1 1,0 6-297,-2 1 1,0-2 342,0 1 1,3-4-61,0 2 0,3-4 71,0-2 0,4-5-186,4-5 0,4-2-507,0-2 281,5-2 1,-2-3-36,6-4 0,1-3-597,4-3 1306,0 0 1,3-17 0,2-5 0</inkml:trace>
  <inkml:trace contextRef="#ctx0" brushRef="#br0">13343 3612 8020,'-16'0'322,"0"3"0,0-2 507,0 2 0,3-2-436,0 2 0,2-2-282,-2 2 1,3 0 67,0 0 0,-2 3-117,2-1 0,-1 3 57,3 3 0,0 1-8,0 4 0,1 0-196,-1 0 1,2 3 123,1 2 1,3 1-281,0-1 0,1 2 98,1-5 0,3 1 32,3-4 0,1 0-75,1-1 0,3-3 100,2-3 0,3-3 59,3 1 1,-3-5 7,3 2 1,-1-3-22,0-3 0,-1-2-54,1-5 0,-2 1-16,-3-2 1,1-1 90,-6-1 0,0-2 158,-5 2 1,0-2 422,-3 2 1,-1 1-222,-2-2 0,-5 5-27,-5-2 0,-2 2-107,-1 1 1,-2 3-34,-1 0 1,-3 3-22,1-1 0,1 3-144,2 3 0,-1 1 17,4 4 0,-2 4-228,6 1 0,2 2-368,3 1 0,3-3 245,3 0 1,1 0-185,1 0 1,6 1 144,5-3 0,2-4 96,1-5 0,3-1 148,-1-1 1,2 0 168,-2 0 0,-2-3-47,0-3 0,0-3 195,-3-2 0,-1-2 248,-2 2 1,-5-2-210,-2 3 0,-2-4-30,-1 4 0,-1-1 48,-2 3 1,-1 1 208,-4 2 0,-3 0-219,1 3 1,-2 1-256,2-2 1,1 3-67,-2 3 1,3 0-373,0 4 1,2 0-420,1 3 1,3-1 375,0-1 0,1 3-332,1-1 0,1 1 270,1-3 1,4 0-234,4 0 787,3-4 0,10-16 0,5-8 0,2-2 0,0 0 0</inkml:trace>
  <inkml:trace contextRef="#ctx0" brushRef="#br0">13629 3112 8001,'-6'-3'433,"1"0"747,0-3-806,-3 5 1,3-5 137,-1 3-314,5 1 1,-3 5-1,4 3 1,1 1-73,2 4 1,1 1 109,4 4 0,1 3-146,1-1 0,2 4 12,1 0 0,2 3-150,-2 2 0,3 3-95,3 2 0,-3 0 27,3 2 0,-2 0 98,-1 0 1,0 0-118,3 3 1,-5-5-378,2 0 0,-3-1 252,0-5 0,0 1-458,-3-3 1,-4-3 38,2 0 1,-2-4-719,2-1 1397,-3 0 0,2-8 0,-3 4 0</inkml:trace>
  <inkml:trace contextRef="#ctx0" brushRef="#br0">14002 3770 7973,'-13'0'246,"3"0"1,1 0 307,1 0 1,-3 0-147,1 0 0,-3 1 175,2 2 0,-2-1-224,2 3 1,-2 0-119,2 3 1,-2 1-267,3 2 0,0-2 75,5 4 0,-2 1-428,5 2 0,-1-1 104,3 1 0,1 0-79,2 0 1,2 0 93,6 0 1,2-4-110,5-1 1,0-2 169,3-1 1,0-4 109,3-1 0,-1-3 75,-2 0 1,0-3-50,-3-2 1,-1-5 329,1-1 1,-4-3 60,-4 1 0,-2-2 199,-3-1 0,-1-1-132,-4-1 1,-4 1 167,-1-1 1,-5 3-292,0 2 1,-7 1-75,1-1 1,-5-1-176,0 3 1,-2 3 73,-1 3 0,0 3 79,0-1 1,4 4-213,2 4 0,1 2-180,1 6 1,6 3-17,2 2 1,3 2-213,0-2 0,2-1 136,6 1 1,1 0-163,4 1 0,3-6 90,-1 0 0,4-3 43,0-2 0,1 0 168,1 0 1,-2-4-35,0-1 0,-2 0 160,-1 0 1,-2 0-319,5-3 189,-5 0 0,3-3-75,-4 0 1,0-3-471,0 1 716,-4-2 0,0-19 0,-4-4 0</inkml:trace>
  <inkml:trace contextRef="#ctx0" brushRef="#br0">14613 2461 7968,'-4'0'-280,"0"-4"1,3 2-349,-2-3 0,3 2 628,-3-2 0,2 2 0,1-2 0,0 3 0,0-4 0,0 4 0,0-4 0,-3 1 0,2-3 0,-2 0 0,2 3 0,1 0 0,-3 2 0,1-2 0,-2 2 0,2-2 0,1 3 0,-4-4 0,3 3 0,1 0 0,-2 0 0,2 2 0,-1-3 0,-1 1 0,0 2 0,3-2 0,0-1 0,7 7 0,2-2 0</inkml:trace>
  <inkml:trace contextRef="#ctx0" brushRef="#br0">14645 2421 8054,'-6'-1'-725,"1"-2"0,2 3 621,-2-3 0,3 2 637,-4 1 0,4-3-339,-4 1 1,5-2-195,-2 2 1,-1 0 153,2-4 0,-2 4 149,2-3 105,1-1-263,-3-2 1,1 0 61,1 0 0,-1 3 108,3 0 295,0 3-279,0-5-171,0 6 1,0-1-199,0 4 1,0 3 123,0 6 1,0 6-137,0 7 0,0 6 39,0 8 1,0 5-257,0-20 0,0 1 0,1 2 0,1 1 213,-1 4 1,0-1 0,1-1-1,-1 0-47,-1 3 0,0 0 0,0-3 1,0-1 1,0 0 1,0 0-1,0-2 1,0 0-189,0-2 0,0-1 1,0 14 15,0-5 1,0-7-191,0-7 1,0 0-838,0-7 968,0-4 0,0-5 330,0-4 0,4-34 0,-2 12 0,0 0 0</inkml:trace>
  <inkml:trace contextRef="#ctx0" brushRef="#br0">14637 2985 8023,'-8'0'0,"0"0"465,0 0 0,0 0-55,0 0 1,3-1 121,-1-2-334,1 2 0,-3-5-81,0 3 1,3 0 235,0 0-176,-1 2 0,-1-2-73,-1 3 0,0 0-242,0 0 1,2 4-127,1 4 1,1 1 127,-2 4 1,0 0-1,4 3 0,-1 3 33,3-1 1,1 2 72,1-2 1,6-1-96,6 1 1,-1-4-153,3-4 1,-2-4 192,4 0 0,0-5 37,1 2 0,-3-3 132,3-3 0,-5-1-84,-1-4 1,-3-3-32,0-3 1,-1 0 284,-1 1 1,-3-1 395,-3 3 0,-1-2-354,-1 3 1,-4-2 29,-4 2 0,0 3-209,-3-1 1,-1 5 14,-1-2 1,0 3-79,0-1 1,3 2-210,-4 1 1,5 0-295,-2 0 0,3 1 225,3 2 1,-1-1-368,3 3 0,0 0 193,3 3 1,0 0 37,0 0 0,4 0 168,1 0 1,5 2 23,0 1 0,2-1 67,-2-5 0,0 2 227,3-2 1,-3-1 178,1-1 0,-3 0-194,0 0 1,0-1 342,0-2 0,-2 0 338,-1 0-318,-3-3 0,1-4-238,-3-4 1,-1-2-112,-1 2 1,-3-4-10,-3 0 0,0-1-6,0-3 0,0 1 59,-3 0 0,1 2-219,-3 0 1,3 1-304,0 5 1,0-1 139,0 3 0,3 4-25,-1 1 0,5 2-29,-2 1 1,3 7-231,-1 4 1,3 3 52,3 2 0,2 0 79,6 0 1,-2-1-226,5 1 1,-1-1-94,3-1 682,-4-7 0,8-17 0,3-8 0,1-2 0,0 1 0</inkml:trace>
  <inkml:trace contextRef="#ctx0" brushRef="#br0">14700 2207 8023,'-3'-9'-5,"-3"-2"0,2 2 48,-1-5 1,-1 5 438,-1 2-5,2-1-239,-2 7 1,6-2 44,-1 6 0,1 2 88,1 6 1,3 1-74,2 4 1,2 3-1,1 2 0,3 1-41,0 1 1,3-1 0,-1 5 0,5 0-136,0 0 0,2 2-171,-2-3 1,3 8 111,6 0 1,-13-16 0,0-1-43,2 2 1,0-1-1,14 16-103,-14-17 0,-1 0 1,0 1-1,0 1 37,2-1 0,1 1 0,-2-2 0,-1 1-89,0-1 1,0 0 0,15 13-50,-4-1 0,1-2-133,0 2 1,-2-4-201,1-2 0,-1 0 136,-2-4 0,1-1-36,0-2 1,-3-3 90,0-3 1,-3 2-867,1-2 1191,-6-3 0,-1 1 0,-1 0 0,1 4 0</inkml:trace>
  <inkml:trace contextRef="#ctx0" brushRef="#br0">15589 2969 7995,'-9'2'0,"-1"1"0,0 0 373,-3 0 1,2-1 569,-2 3 1,0-2-501,-3 2 1,0 0-56,0 3 1,3 0-274,0 0 0,0 1 80,0 2 1,-1 1-271,4 4 1,-1 1 38,3 1 0,4 2 27,1 4 1,2 0-65,1 0 1,1-4-77,2-1 0,4-4-80,3-1 0,4 0-87,0-4 0,1 0 75,0-5 1,2-1 111,2-4 1,-3 0 181,3 0 0,-2-4-17,-1-4 1,-3-1 185,0-4 1,-2-1-191,2-2 1,-6 1-5,1-1 0,-3-3 390,0 1 0,-1-2 99,-4 2 0,-1 2-140,-2 0 1,-2 1-23,-5 4 0,0 0-353,-3 0 0,-1 3 37,-1 0 1,-1 4-113,0 4 0,1 0 98,2 0 0,-2 4-127,5 1 1,0 2-66,5 1 0,1 2-319,4 1 0,0 1 78,0-2 1,4-1-90,1 1 1,3-1 140,3-1 1,1-2 121,4-1 1,-3-3 285,0 0 0,1-1-8,2-1 0,-1 0 31,1 0 0,-3-1 64,-3-1 1,-1 0 358,-1-3 0,-3 3 1411,1-1-817,-5-1-500,-1-1 1,-7 1-159,-3 1 1,-2 2-587,2 1 1,0 0-128,-3 0 0,3 0-341,-1 0 1,3 0 228,0 0 1,0 0-362,0 0 1,3 1 147,3 2 604,1 1 0,11 36 0,-3-16 0,0 0 0</inkml:trace>
  <inkml:trace contextRef="#ctx0" brushRef="#br0">15534 3413 8042,'4'0'1387,"0"-3"-653,-4 2-29,0-3 1,-3 8-537,0 1 0,-2 3 105,2 3 0,-3-2 0,1 4 0,0 2-103,-3 3 0,1 3-1,-7 6 1,4 1 36,-3 4 1,-3 0-332,-3 3 1,-3 2 153,12-16 0,-1 0 1,0 0-1,-1 0 3,0 1 0,0 1 0,0-3 0,0 1-54,1 0 0,-1 0 0,-12 17 44,0-1 0,4-4-136,1-1 1,3-5 0,3-6 0,2-1-226,3-5 1,1 0-176,1-1-350,3-6 599,3-1 0,1-6 3,1 1 0,3-7 261,3-3 0,7-12 0,1-1 0</inkml:trace>
  <inkml:trace contextRef="#ctx0" brushRef="#br0">15272 4008 7948,'-9'0'0,"-2"0"0,-1 0 363,-4 0 0,4 0 555,1 0 0,2 0-474,1-3 0,1 2-32,-1-2 1,0 0-198,0 0 1,2 1 215,1 2-480,0 0 1,-3 3 111,0 2 1,3 6 80,-1 2 0,2 2-171,-1 1 1,0 3-114,3-1 1,1 4 0,-2-1 1,3 0-73,3 0 0,2-4-5,6-2 0,1 0-131,4-4 1,0-1 101,0-5 1,0-1 96,3-4 1,1-1-11,4-2 1,-3-4 67,0-4 0,-3-4 227,0-1 1,0 0-30,1-5 0,-6 0 184,0 0 0,-6-1-5,-2 4 1,-3-2 218,1 2 1,-6 2 98,-2 0 0,-7 1-191,-3 4 1,-2 2-261,-4 3 0,-1 0 47,-1 3 0,-1 1-123,0 2 1,3 0 11,0 0 1,4 4-230,1 4 1,4 0-123,4 3 0,2 1-225,1 1 1,4 0-9,1 0 1,5-3-366,5 0 0,3 2 266,2-2 0,1 0 180,0-5 0,1-1 211,2-4 0,-3 0 65,3 0 1,-2 0 141,-2 0 1,0-1 88,-1-2 0,-2-1 337,-1-4 1,-5 0 43,2 0 1,-6 0 400,1 0 0,-2 3-96,-1-1 1,-5 1-295,-2-3 1,-1 4-462,-3 1 1,2 0-63,1 0 0,-2-1-63,-1 2-214,0 1 1,4-3-1437,-1 4 260,3 0 0,2 1-176,3 2 1023,0-2 643,7 2 0,12-8 0,6-4 0,5 0 0,0 1 0</inkml:trace>
  <inkml:trace contextRef="#ctx0" brushRef="#br0">15605 3183 7930,'0'8'-488,"-3"0"1251,1 0 0,-3 0-317,2 0 1,-2 0-99,2 3 1,0-1-86,3 3 0,0 0 0,0 3 0,1 0-84,2 0 0,4 2 49,3 1 1,5 2 49,-2-2 0,2 2-49,1-3 0,0 3-113,-1-2 0,4 3-58,-1-1 1,4 3-154,-4 2 1,1-1 91,-3 2 0,2 1-217,1 1 1,-1-1 43,-2 1 0,0-2 29,0 2 0,2-3 104,1 3 0,-1-3-228,-2 0 1,-3-1-316,1-1 0,-1 0 153,3 0 1,-4-7-44,-1-1 1,-2-5 71,-2-1 1,1-2-481,0-3 426,0-1 1,-1-10 457,-1-2 0,-6-37 0,-3 19 0,1 0 0</inkml:trace>
  <inkml:trace contextRef="#ctx0" brushRef="#br0">16185 3953 7888,'-5'3'0,"-2"-2"0,4 4 480,-3-3 158,-1-1 1,5 3-180,-3-4 1,3 0 7,-4 0 0,4 0-138,-4 0 1,1 0-106,-3 0 1,0 3 175,0 3 0,0 2-21,0 2 1,-2 2-106,-1 4 1,1 4-125,2 1 1,1 2-111,1 1 1,3 2-78,3 1 0,0-4-299,0-1 0,4-3-384,4-1 1,4 0 352,3-7 0,1-1-1,0-2 1,1-3 30,1-3 0,-1-1 8,2-1 0,-3-4 115,0-4 1,-1-4 267,-1-4 1,-3 1 0,-3-1 0,-1-1 214,-2-2 0,2 0 310,-5-2 1,1-1-282,-3 3 1,-3 0 82,1 0 1,-6 3-5,1 1 0,-2 2 102,-5 5 0,1 4-203,-3 1 0,1 2-246,-1 1 0,2 4-1,1 1 0,3 5-325,0 0 1,4 5-6,0-2 1,5 2-358,-2 1 1,5-3 58,0 0 1,8-3 189,1 0 0,3-2-92,2-2 1,0-3 162,-1-3 1,4 0 283,-1 0 1,1-6-12,-3-2 1,0-5 189,0 0 1,-4-1 109,-1 0 0,-5 0 321,-1 4 0,-3-4 442,0 4 1,-2 2-439,-2 3 0,-3 3-21,-3-1 1,0 3-278,-3 3 0,2 2-292,-1 6 1,1 1-17,1 4 0,3 0-240,-1 0 0,5 0-616,-2-1 1,-1-1 429,2-1 1,-1 0-799,3 3 1,4-4 32,1-1 1237,2-6 0,19-5 0,3-4 0</inkml:trace>
  <inkml:trace contextRef="#ctx0" brushRef="#br0">12703 3018 8196,'8'0'-279,"-1"0"0,1-1-408,0-1 0,0 0 687,0-3 0,-1 3 0,1-1 0,0-1 180,0-1 1,-1 1 60,-2-2 1,2 1-98,-2-2 0,-1-1-89,1 0 0,-3 0 1,1 0 1,0 1 40,0-1 0,-1 0 31,-2 0 0,0 1-25,0-1 1,-2 3 14,-1-1 0,-6 5-57,2-2 0,-4 2 21,1 1 0,-2 0-119,-4 0 0,1 4 81,-1 1 1,0 3-11,-2 2 0,0 2-14,-2 4 1,-1-1 2,-3 1 1,1 4-38,0 3 0,-4 1-308,-2 5 1,-1 2 294,15-15 0,-1 1 0,0 2 0,0 0 36,-1-1 0,0 0 1,1 1-1,0 0-78,-3 1 1,1-1-1,2-1 1,-1 0 68,1 0 1,-1 0-1,1-1 1,0-1-7,0 1 1,1 0 0,-1-1 0,1 1-57,-1 0 0,0 0 0,-14 11-162,2 1 0,1-5-3,4-3 1,2 1-29,0-1 1,5-2-42,0-1 0,1-5 90,5-3 1,0 2 205,2-2 0,2 2 0,-2-4 0,-2-2 0</inkml:trace>
  <inkml:trace contextRef="#ctx0" brushRef="#br0">12042 3539 8223,'-8'0'0,"-1"0"-11,-1-3 0,1-1 229,-1-1 0,0-1 136,0 4 1,0-1-309,-3 3 1,3 0-279,-3 0 1,0 3 40,-2 3 1,-1 4 135,0 3 1,1 5-79,-1 3 1,1 1 60,-1 2 0,2 2-63,1 0 1,1 0 79,5 0 0,0-4-9,1 1 1,3-5 41,3-3 0,1 0 1,1-5 1,3-3 118,3-4 1,3-2-117,2-1 0,2 0 166,3 0 1,2-4-81,4-1 0,-4-5-24,1-3 1,0 0-38,2 0 1,0 1-2,-3-4 0,0 0 16,-5-3 0,-3 3-7,-1-2 0,-4 4-7,-1 1 0,-3 3-3,-3-3 1,-4 3-31,-4 0 1,-3 4 21,-5 1 0,-4 3 1,-3-1 0,-1 6 25,-5 2 0,4 3-1,-1 2 0,2 0 20,1 3 1,-1 0 1,1 6 1,3-3 68,2 2 1,5-1-81,3 2 1,4-2-23,0 4 0,5-4 33,1 1 0,5-4-244,5-1 0,6-3-71,4 3 1,3-4-80,0-1 1,5-4 349,3-4 0,-6-6 0,2-2 0,3 0 0,0-1 0</inkml:trace>
  <inkml:trace contextRef="#ctx0" brushRef="#br0">12664 2979 8223,'-4'-19'-409,"-1"-1"-52,-5-6 0,1 4 553,-1-1 0,1 5 564,1-1 1,1 4-531,-1 2 1,3 2 65,0 3 0,2 3-274,-2 3 33,3 1 1,-2 2-150,1 1 1,2 6 165,-1 5 1,1 3-93,1 2 1,0 2 132,0 3 0,0 1-33,0 2 1,1 0 57,1 5 1,0-4 23,3 4 1,-2-1 29,2 1 1,0 0-165,3 0 1,-3 3 150,0-1 0,3 2-16,2-1 1,2-1 1,-2 6 1,1-4-339,2 4 0,2-5 317,-2 3 1,2-4-188,4 4 1,-4-5-10,1 2 1,-1-2-103,-2-1 0,2-1 43,1 1 1,-2-4-197,-1 4 1,1-5 75,-4 0 335,4-6 0,-3 2 0,1-4 0,-2-1 0,2 0 0,2-2 0</inkml:trace>
  <inkml:trace contextRef="#ctx0" brushRef="#br0">12928 3718 8109,'-7'-7'0,"-2"-1"102,-1 0 1,1 1 267,-1 2 0,-2-1-357,2 3 0,-1 1 93,0 2 1,2 0-274,-4 3 0,1 5 58,-1 5 0,-1 2 80,4 4 0,-3 0 68,2 5 1,1-1-150,2 0 1,1 1-66,2-1 0,2 0 98,3 1 0,0-4 15,0-2 0,0-4 11,3-1 0,1-7 53,1 2 0,2-5-16,-2-1 0,2-2 163,1-2 0,2-5-51,0-3 0,1-4 59,-4 1 1,1-5-108,0 0 0,-3-1 30,0 1 0,0 2-177,0-2 1,1 1 98,-4 2 0,1 2-138,-3 0 1,0 1 78,0-1 1,-3 4-48,-3 4 0,0 3 15,-2-1 1,-3 3 7,1 0 0,-4 3 65,1 2 1,1 5 13,-1 0 0,0 3 97,-2-3 0,3 4-114,1-1 0,0-1 139,1 1 1,-1-2-70,3 2 0,3-4-29,0 2 1,3-2 9,0 1-16,1-1 0,1 2-40,0-3 0,2-3-11,1 0 0,3 0-47,-1 0 0,3-2 67,2-3 0,0 0-222,3 0 0,-3 0-52,3 0 1,0 0-287,3 0 575,-1 0 0,6-11 0,1-5 0,4-2 0,-1 1 0</inkml:trace>
  <inkml:trace contextRef="#ctx0" brushRef="#br0">11878 3633 8080,'-12'1'0,"2"1"0,-2 0 69,-1 3 0,1-2 2,2 2 0,-1 1-264,1 4 1,-2 0 180,2 3 1,-1 1-57,-2 4 0,-2 2 84,2 3 1,-3 1-11,-2 2 1,2 2-194,-2 3 0,-2 0 231,-1 0 1,-2 1-47,-3 2 0,2-1-201,11-15 0,0 0 0,-12 17 217,12-17 0,0 1 1,0 0-1,1 1-10,-3-1 1,1 0 0,2 0 0,-1-1 0,0 1 1,0 1-1,-11 13-19,1 1 1,2-2-84,0-1 1,6-3-19,0-2 0,5-5 58,-1 0 1,3-4 22,3-2 0,2-3-118,3-4 1,1-1 151,1-2 0,3-1 0</inkml:trace>
  <inkml:trace contextRef="#ctx0" brushRef="#br0">11412 4302 8080,'-24'0'0,"1"0"-315,0 0 0,-1 3 376,1 2 1,0 3 604,-1 2 0,1 6-468,0 5 1,2 1-422,0 2 0,4 2 155,-1-1 1,4 4-38,1-3 1,6-1 99,-1-4 1,6 0-16,-1-3 1,6 1-80,2-4 0,2-3 10,4-1 1,1-5-129,4-1 1,0-3 63,2 0 0,-2-3 118,3-4 0,-3-1 18,0-7 1,2-1 17,0-4 1,0 1 63,-2-4 1,-2 3-91,-1-3 1,1 3 85,-4-3 0,1 3-49,-3-3 1,-4 4-3,-1-1 1,-3 2-10,-3 0 1,-6 1-2,-6 2 0,-4 6 0,-5 4 0,1 2 0,0 1 0,-1 1 0,1 2 0,0 4 0,-1 6 0,5 2 94,0 1 1,3 2-88,0 0 0,4 4 95,2-2 0,4 0-28,1 1 1,3 0 12,-1 2 1,6-3-68,2-2 0,5-2-5,0-3 1,4-2-19,-1-3 0,-1-2 43,1 0 0,-4-3-22,2-3 1,-3 0 44,0 0 1,-1-1 0,-2-1 1,1-3-24,-3-2 1,0-1 18,-3 0 0,0 0-141,0 0 1,0 0-240,0-3 1,0 3 319,3-3 0,1-11 0,4-3 0</inkml:trace>
  <inkml:trace contextRef="#ctx0" brushRef="#br0">11909 3882 8070,'-7'-12'0,"-1"-1"0,-3-1 200,1-2 1,0 3 390,2 0 0,4 6-215,1 0-133,2 4 1,1 3-676,0 5 1,1 6 242,2 5 1,2 3 15,5 4 1,-1 4 125,1 2 0,0 1-77,0 1 0,-1 0 75,1 0 1,0 2-211,0 3 1,-1-2 218,1 5 0,-1-2-231,-2 2 0,1-2 232,0 2 0,0-6-62,0 1 0,-1-2-226,1-4 1,0 0 190,0 0 0,-1-3-169,1-2 1,1-2 156,1-3 148,2-5 0,2 6 0,-2-7 0,-1-1 0,-1 0 0</inkml:trace>
  <inkml:trace contextRef="#ctx0" brushRef="#br0">12244 4527 8002,'-19'-3'-2,"2"-2"57,-4-2 0,3 2 199,-3 3 0,3 1-1,-3 1 1,5 2-181,0 3 0,1 3 108,5 8 1,0 4-350,2 3 0,4 3 57,1 3 0,2 1-89,1-2 0,4 3 123,4 0 0,3-3-147,5-3 0,2-4 26,0-3 1,5-5-6,0-2 0,-2-6 178,2-3 0,-2-1-41,0-1 1,1-6 121,-1-2 0,-2-5-110,-1-3 1,-2 0 22,0-5 0,-4-1 45,-2-4 1,-2 2 19,-3-2 0,-1 2 50,-4 1 0,-4-3 178,-4 0 1,-3 1 26,-5 4 1,0 2-150,-3 4 0,2 2 242,-4 3 1,2 5-68,-2 2 0,2 7-70,3 3 1,-2 6-114,0 5 1,1 4-182,4 4 1,1 4-24,5-2 1,0 2-225,2 1 1,1 0 97,4-3 1,2 2-429,3-1 626,4 1 0,18-16 0,10-4 0,1 2 0,0-1 0</inkml:trace>
  <inkml:trace contextRef="#ctx0" brushRef="#br0">21711 13590 7220,'-5'-6'-599,"-1"1"596,5 4 0,-4-6 578,3 5 0,1-2 303,-2 2-464,2 1 1,1-3 230,-3 1 221,2 2-85,-2-6-475,3 6 1,-3-3 239,0 1-14,1 3-301,2-4-75,-4 4 0,3 0-185,-5 0 1,5 4 62,-2 1 1,0 2-112,0 0 1,0 5-13,0 1 1,2 1 104,-1 2 0,1 0-63,1 3 1,-3 0 54,1 5 0,-1 0-18,3 2 1,0 2-8,0 3 0,0 0-15,0 0 1,0 0-123,0 0 1,0 0-46,0 0 1,0-4-25,0-4 0,3 0 103,-1-5 1,4 0-14,-1-2 0,0-5 50,0-3 0,-1-3 50,1-2 0,2-3 14,-2 3 0,2-6 185,1-2 1,-3-3 94,1-2 0,-1 0 182,2-6 1,1 1-178,0-5 0,0-1 94,0-2 1,-1-2-228,1 0 0,0 3 42,0-1 0,0 1-125,3-1 0,-4-1 98,3 1 1,-6 3-108,4 2 0,-2 5-36,2 3 0,-3 1 6,0 1 1,-2 3-166,2 0 163,-3 3 1,2-1-97,-1 6 0,-2-1 128,1 3 0,-1-2-54,-1 2 1,3 0 12,-1 3 1,1 0 7,-3-1 1,2 1-21,1 0 1,2 2 13,-2 1 0,0 2 2,0-3 1,-2 3-4,1-3 0,2 4-20,-2-1 1,1-1 21,-3 1 0,3-2-111,-1 1 1,1-1 99,-3 2 1,0-3-120,0 3 0,2-2 52,1 1 0,0-1-126,-3 2 1,0-1 97,0 1 0,0-2-104,0-3 0,0 0-81,0-1 1,0 1-268,0 0 160,0 0 1,0 0-178,0-1-270,0-2 10,0-2-509,3 1 43,1-4 1298,4 4 0,7-18 0,1-3 0</inkml:trace>
  <inkml:trace contextRef="#ctx0" brushRef="#br0">21695 13574 8262,'-8'-5'-244,"1"0"1,1 3 596,1-1 1329,3-1-811,-4 3-628,5-2 0,-3 4-303,4 1 1,0 2 102,0 4 0,0 4-3,0 0 0,0 7 98,0 1 1,0 4-100,0 2 0,0 1-4,0 4 0,-2 5-380,-1 3 1,0 2 248,1-19 1,1 0-1,1 1 1,-1-1 29,-1 20 0,0-20 0,0 0-30,0 19 0,-1-3-21,3-4 0,0-6-67,0-5 1,0-3 27,0-5 0,0-2-23,0-3 147,3-5 1,2-1 29,2-4 0,-1-2 689,-1-3 0,0-1-459,3-7 1,0-4 175,3-4 0,-3-2-89,3-3 0,0 0 239,-1-5 0,2 1-323,-2-6 0,1 0 239,2 0 1,1 0-124,-4 3 0,2 0-75,-2-3 0,-1 6-174,1 2 1,-2 5 109,-3 2 1,1 7 32,-3-2 88,-1 9-500,-2 0-246,0 7 142,0 7 0,1-1 275,2 7 0,-2-2-202,5 2 0,-5 0 42,2 6 1,1-2-41,1 4 0,0-1 18,0 4 1,-2-1 85,2 0 0,-3 1-7,0-1 0,2 0-45,-2 1 1,3-1 2,-2 0 0,0 0-50,-3-2 0,0 1-144,0-1 0,2-2-39,1-1 1,-1-4-207,-2-1 0,0-3-483,0 3 0,4-4 51,1-1 1016,-2-1 0,8-20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  <inkml:brush xml:id="br2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10089 3461 7899,'0'-8'255,"-1"0"1,-1 0 0,-2 0 0,0 0 1097,-2 0 1,1 0 1138,0 0-1337,3 4-419,-1-3-491,-1 6-54,3-3 0,-2 11 154,3 0 0,0 7-111,0-1 1,-1 3-1,-2 2 1,2 5-106,-1 4 0,-3 0-169,0 0 0,1 0-356,-2 2 0,4 2 278,-4-2 1,2 1-724,-1-1 0,1-2 380,4-3 1,-2-4 160,-1-1 0,0-6-1370,3-2 200,0-6 1,1-2 642,2-6 0,-2-6-80,1-7 0,-1 0 907,-1-6 0,0-2 0,3-13 0,1-7 0,-1 11 0,0 0 0,0 1 0</inkml:trace>
  <inkml:trace contextRef="#ctx0" brushRef="#br0">10033 3318 7925,'5'-20'-664,"1"-1"0,-5-2 331,2 0 1,-2 2 1501,-1 3 0,0 2-290,0 3 0,-3-2-146,1 1 1,-1 0 142,3 1-524,0 2 0,0 3 126,0 0-1,3 3-445,-2 2 69,6 3 0,-5 3-514,3 3 1,-2 1-229,2 1 0,-2 4-560,2 4 0,-2 0 397,2 2 1,-3 2-188,1-2 0,0 3 991,0-2 0,0 3 0,0 3 0,-1 0 0,0 1 0</inkml:trace>
  <inkml:trace contextRef="#ctx0" brushRef="#br0">10200 3461 7925,'-5'0'2170,"-2"3"-1528,6-2 0,-3 3 1749,1-4-1105,2 0-357,-2 0 0,6 3-801,-1 3 1,2-2-249,-2 1 1,-1 1-66,2 1 0,0 1 104,0 0 1,1 3 52,-2-1 0,0 1-149,3-3 0,-2 3-296,2-1 1,-2 2 245,2-2 0,-2-1-13,2 2 0,-2-2 269,2 2 1,-2-2-78,2 1 1,-3-1 113,0-1-21,3 0 0,-4 0 62,1 0 1,2-3-170,-2 0 0,1-2-316,-3 2 154,0-3-425,4 2 309,-3-4 0,3 0 76,-1 0 0,-2-1-1,5-2 0,-4-1-47,4-4 1,-4 1-84,4 1 1,-4-1-344,3 2-187,1-2 539,2-1 0,0 3-625,0 0 413,-4 3 598,3-5 0,-3 6 0,4-3 0</inkml:trace>
  <inkml:trace contextRef="#ctx0" brushRef="#br0">10335 3485 7925,'0'-6'665,"0"1"1031,0 0-276,0-3 583,0 0-1283,0 3-532,0 2 1,0 4-1,0 1 0,0 4 40,0 4 1,0 5-186,0 4 0,-3 5 1,0 0 0,0 3 1,0-1 0,2 2 16,-1 1 1,-2-2-192,1-3 1,1 0 31,2-1 1,0-5 94,0-2 1,1-6-124,1-2 1,3-4 44,3-4 1,0-7 438,0-4 0,3-6-107,2-4 1,2-3-200,1-3 0,-3 3 241,1-3 0,-2 3 365,1 3 1,1 1-275,-3 1 0,-1 6-149,-2 0 1,0 7-258,0 3 85,-3 2 1,-2 6-312,-3 6 0,0 2-149,0 8 1,-1 2-338,-1 3 0,1-1 77,-2 1 1,0-1-476,0-1 1,0-3 222,3 0 1,1-3-274,2 0 1,1-5-409,4-2 1590,0-2 0,21-19 0,6-4 0</inkml:trace>
  <inkml:trace contextRef="#ctx0" brushRef="#br0">10795 3620 7925,'16'-8'0,"0"2"0,0-7 0,-8 2 1071,-2-2 1,-2 4-41,-1-2 1,-1 2 193,-2 1 0,0 3-608,-3 0 0,2 2 593,-2-2-939,-1 3 1,2-2-248,-3 4 0,0 1-650,-3 2 1,0 3 487,0 7 1,-1 1-91,-2 8 0,3-1-183,-3 3 0,1-1-250,0 1 0,2 1 246,0 1 0,1-4 125,4 2 1,-2-2 7,2 2 0,1-4 69,5-1 1,2-6 219,6-2 1,0-3-18,4-3 1,0-2 428,3-3 0,2-7-109,2-3 1,-2-9 60,1-5 0,-1 0-80,1-5 1,1-1 696,-3-5 0,2 2-248,-2-4 1,-1 2 53,-2-2 1,-3 1-280,1-1 0,-4-2-40,3 2 0,-3 2-283,1 1 1,-5 1-23,-1 1 1,-3 3-116,0 0 0,-1 7 1,-1 1 0,0 7-375,0 3 21,0 6-136,-3 1 1,-2 9-488,-2 3 1,-1 4 601,0 6 1,0 3-454,0 3 1,0 4 176,0 4 0,-3 0-155,1 5 0,-1-1 391,3 1 0,3 2 107,0-2 0,2 0 61,-2 3 0,3-6 73,-1 3 1,3-3-34,3-2 0,2-4-78,6-2 1,-2-4 118,5-4 0,-4-5-17,4-2 1,-1-5 167,3-1 0,-3-3-61,0 1 1,-2-3 100,2-3 1,0-4 290,3-4 0,-3-3 132,0 1 0,0-2 246,0-1 0,-1-1-307,-1-1 0,-2 0 169,1-3 0,-1 1-172,-1-1 1,0-2-97,0 2 0,-1-2-160,-2-1 0,0 4-90,-3 1 1,-1 2 23,2 1 0,-3 4-160,-3 2 1,2 3-414,-5 2 383,1 3 0,-3 1-685,0 6 0,1 1 97,2 7 1,-2 1-160,1 5 0,0 1 349,1 4 0,1-3-16,4 0 1,0 0 187,0 3 0,0 0 51,0 0 1,1-1 367,2-2 1,4 1-176,4-3 1,3-2-20,-1-4 0,3-2 182,2-6 1,0-1 384,3-4 0,-1-4-50,2-1 0,0-6 374,-4-2 1,1-3-348,-3-2 1,-2 0 95,0-3 0,0 1-22,-4-1 1,1-3 82,-3 0 0,-1 1 247,-2-1 1,1 0-256,-3 3 1,0-2-51,-3-1 0,0 7-268,0 1 0,0 5-193,0 1 0,0 4 138,0 0-315,0 5 79,0-3-206,0 11 0,0 1-601,0 5 1,0 1 110,0-3 1,3 3 93,3-1 1,-2 0 156,1 0 0,1-3-9,2 4 1,-1-1 113,1 3 1,0-3-66,0 0 1,3 0-40,-1 0 0,2 2 82,-2-2 0,2-1-444,1 2 1,0-1 282,-3 3 1,-1-3 226,1 0 0,-1 0-57,-1 3 342,0-3 0,-14 23 0,-4 3 0</inkml:trace>
  <inkml:trace contextRef="#ctx0" brushRef="#br0">11636 3937 7866,'-5'0'311,"0"0"1,2 0 1275,-2 0-280,3 0 0,-4-1-626,3-2 1,1-1-40,2-4 0,1-1 76,1-1 1,3-5 288,6-4 1,1-2-417,4 3 1,0-5 68,0 2 1,3-1-608,-1 1 0,3-1-541,-2 4 1,0 2-1152,0 2 1,-2 4-812,4-3 2450,-3 3 0,12-5 0,-1 3 0</inkml:trace>
  <inkml:trace contextRef="#ctx0" brushRef="#br0">11962 3651 7866,'8'8'0,"-4"-3"0,-1 1 2576,1-4-1850,-3 1 1,4-3-337,-3 0 1,3 0 214,3 0 1,-1 0 479,1 0 0,4 0-673,1 0 0,-1 0-192,2 0 0,-1-1-130,3-1 1,0 0-199,0-4 0,-1 4-464,1-3 0,0 2 278,0-2 1,0 3-1346,0-1 1,0 0 110,-1 0 1528,1 0 0,7-11 0,2-3 0</inkml:trace>
  <inkml:trace contextRef="#ctx0" brushRef="#br0">12256 3508 7840,'-11'-2'0,"0"-1"0,-1-3 2440,4 1-1051,-2 1 778,6-3-1667,0 3 1,1-1-326,6 3 0,2-2-31,5 1 1,-1 1-113,2 2 1,1 0 113,1 0 1,2 0 37,1 0 1,-3 0-162,1 0 0,-1 0-68,3 0 0,0 1-85,0 1 0,-1 2 64,-2 1 1,2 2-102,-2-2 0,2 3-168,1-1 0,-1 1-380,-2 0 1,1 1 397,-3 2 1,-1-2 52,-2 1 0,-1 2 316,-1 2 0,-3-2-75,-3 1 1,-3 1 760,-3 5 0,-4-2-3,-3 1 0,-3-1 277,-3-1 1,2 1-567,-5 1 0,5-4-332,-2 2 0,0-2-217,0 2 0,1-3-404,2 1 1,4-5-347,1 2 0,0-2 34,3-1 819,-1 0 0,8-4 0,-3-1 0</inkml:trace>
  <inkml:trace contextRef="#ctx0" brushRef="#br1">13303 6096 25822,'0'-8'-3277,"0"0"1638,0 0 1,-1 0-1,-1 0 1,-3 0 817,-3 0 0,-2 3 1124,-1 0 1,-3 0 131,1 0 1,-3 2 85,-3 3 1,-1 0-716,-4 0 1,-2 3 1195,-1 2 1,-3 3 9,-2 3 0,-3 5-210,-5 5 0,0 0-456,20-9 0,0 0 0,1-1 0,-1 0-201,0 2 1,0 0 0,1 1 0,1 1-76,-1-1 1,1 1 0,-15 12-155,-2 0 0,5-3-100,1 0 0,3-3-188,0 0 1,6-2-82,4 2 1,1-3 36,4 0 1,2 3-184,3 0 0,0 2-110,3 1 1,4-1-205,5 1 1,4 0 108,3 0 1,3-1 213,3-2 1,5-2 263,5-3 1,3-3 447,5 1 1,0-8 191,6-1 0,1-1 49,-22-2 1,1-1-1,2-1 1,1-1-133,2-1 0,0-1 0,1-1 1,0 0 417,1-1 0,1-1 0,-2 0 0,1-1-92,-2-2 1,-1 0 0,1-1 0,1-1-72,0 0 1,0-1-1,-3-1 1,0 1-187,-1-1 0,0-1 0,-1 1 0,0-2-148,-3 0 0,0-2 0,1 1 0,-1 0-143,1-1 1,-1-1-1,-3 2 1,0 0-219,0-1 0,-2-1 0,13-14-195,-8 0 1,-5-1-265,-2-1 0,-8 1-329,-1-1 1,-7 2-90,-6 3 0,-8-1 187,-8 4 0,-4 0 512,-7 5 0,-4 4 234,17 10 1,-1 1 0,-3 1 0,0 0-75,-1 0 1,-1 0 0,-1 1-1,0 2 335,-2 1 1,1 0 0,-1 1 0,0 1 159,2 1 1,0 1-1,-4 1 1,1 2-76,-2 2 1,1 2-1,2 0 1,-1 1 244,0 2 0,0 1 1,3-1-1,0 2 278,0 0 1,0 2-717,2 0 0,1 1 0,0-1 0,1 0 0,1 3 0,0 0 0,1 1 0,-1 0 0</inkml:trace>
  <inkml:trace contextRef="#ctx0" brushRef="#br1">9136 8057 26299,'8'-20'-3277,"1"1"2580,1-2 1,-2 1 294,0 4 0,-1 4 5,-4 1 0,0 5 75,-3 1 0,-1 3-299,-2 0 1,-3 1 774,-7 1 1,-2 1-77,-9 1 0,-3 6 521,-7 5 1,0 2-442,-6 1 0,0 4 103,17-10 0,-1 1 1,1 0-1,1 2-2,-2 0 1,0 0-1,0 1 1,0 0 31,2 2 1,-1 0 0,0 1 0,0 1-164,-1 1 0,0-1 0,2 2 1,0-1-172,1 1 0,0 0 1,0 1-1,1 1-101,0 0 1,0 1 0,2 2 0,0 0-149,0 2 1,2-1 0,2 0 0,2 0-48,1 1 1,1-1 0,4-1 0,1 0-60,0 0 0,2 0 0,1-1 0,1-1-216,-1 0 0,1-1 1,8 16-368,3-9 0,8-2 257,3-9 0,4 0 390,4-5 0,2-2 335,8-6 0,1-2 76,-17-4 1,2-1 0,-1-2-1,2-1 304,3-2 0,0-2 0,0 0 0,-1-2 173,3-1 0,-1-2 0,1-3 0,-1-1-294,2-1 0,0-1 0,0-4 1,0-1 264,1 0 0,0 0 0,-2-2 0,-2-1-144,1-1 1,-2 0 0,-1 1-1,-1-1-191,-1-1 0,-2-1 0,-1-1 1,-1-1-177,-1-1 1,0 0-1,-2 1 1,-2-1-193,-2 3 1,-1-1 0,-2 1-1,0 0-199,-4 3 1,-1 1 0,-1 0 0,-2 1-192,-1 3 1,-2 1 0,-7-14-642,-6 7 1,-10 5 549,-8 5 1,-9 2 378,17 10 1,-2 3 0,0 0 0,-1 2 181,-1 1 1,-1 2 0,-2 2 0,0 1 117,-2 2 1,0 1 0,-2 2-1,0 1 210,-3 2 0,0 0 0,2 1 0,1 2 38,-1 0 1,1 1 0,3 2-1,1 0 366,0 0 0,2 1-634,1 0 0,1 1 0,-1-1 0,2 2 0,2 0 0,1 0 0,1 1 0,0 1 0</inkml:trace>
  <inkml:trace contextRef="#ctx0" brushRef="#br1">10358 4636 16096,'0'7'-2335,"-2"2"2172,-1 2 1,-3-2 52,1 1 0,-5-1 326,-1-1 0,-2 3-187,3 3 1,-5 4 14,2 3 1,-3 2-55,-2 1 0,0 4-321,-3 4 0,0 3 436,9-15 1,0 0 0,0 2 0,0 0-355,0 2 1,0 0 0,-1 0 0,0 1 255,0 3 0,0 0 0,-2-3 1,0 1-130,2 1 1,0 1 0,-1 1 0,1-1 54,-1 1 0,1 0 1,-1 4-1,-1-1-240,-2 2 0,0-1 0,-1-2 0,0 1 281,0 0 0,-1 0 1,1-2-1,0 1-3,1 1 1,0 0-1,-1 0 1,1-1 9,-2 1 1,0 0-1,2-2 1,-1 0 8,2-1 0,0 0 0,1-1 0,0 0-204,0 0 0,0 0 1,0 0-1,0 0 214,0 2 1,0-1 0,1-2 0,0-1-19,0 2 0,-1 0 1,2-1-1,0-1 4,-2 0 0,1 1 0,1 0 0,0 0-55,0-2 0,0 0 0,0 0 0,2-1 11,0-1 1,1-1-1,0 0 1,0-1-39,-6 19 1,0 0-90,1 0 0,-1-4-149,0-2 1,3-4-100,3-1 1,1-3 677,1 0 0,0-5-648,0-2 1,3-3 822,0-3-420,-1 2 0,-2-6 0,1 2 0</inkml:trace>
  <inkml:trace contextRef="#ctx0" brushRef="#br1">9001 6675 8752,'-9'-7'-521,"-1"-1"0,1-3 261,-2 0 1,0 4 722,0 5 1,0 1-140,0 1 1,2 5-422,-1 6 0,0 2 134,0 8 1,2 4-184,-2 4 1,5 2 365,-2 1 0,0 5-491,-1 5 0,1 2 382,5-19 1,-1 0 0,0 1-1,0 0-276,1 1 1,1-1 0,0 2 0,0 0 211,0 1 1,2 0 0,-1-3 0,0 0-9,0-1 0,0 0 0,0-1 0,0-1-61,0 17 1,1-2 90,1-7 1,3-6-20,3-4 0,-1-7-166,1-3 0,0-3 475,0-3 1,3-1-329,-1-4 0,7-4 468,-1-1 1,6-8-433,2-3 1,1-5-193,4-1 1,3-1-193,-13 10 0,-1-1 0,1 0 0,-1 0 198,2-2 1,0 0-1,-1 2 1,0 0-34,2 0 1,0 2 0,0-1 0,-1 2-954,20-10 1105,-21 9 0,1 1 0,22-4 0,-1 0 0,-1 1 0,-1 5 0,-2 2 0</inkml:trace>
  <inkml:trace contextRef="#ctx0" brushRef="#br0">10763 4350 8518,'-1'8'-154,"-1"0"-14,1-4 391,-6 0 67,6-4 0,-3 0-261,4 3 0,0-1 52,0 3 1,4 0-103,1 3 0,2 1 117,1 2 1,3 2-19,-1 6 1,4-1-79,0 6 0,4 1 94,3 7 0,2 1-478,1 1 0,1 2 436,-12-16 1,0 0 0,1 0 0,1 0-43,0 0 1,1-1 0,-1 0 0,-1-1 37,1 1 0,-1 0 1,15 15-18,-15-16 0,1 1 0,0-2 1,1 0-51,-2 2 0,1-1 0,12 17 9,-14-17 0,1 1 0,13 15-12,-14-15 1,0-1-1,15 17 49,-15-17 1,0 1 0,12 13-88,1 0 0,-2 0 68,-3-3 0,2 3-6,-2 2 0,-1-5-158,-2 0 1,-1-3 79,-1-2 1,0 0-28,0-1 0,0 0-150,-1-2 1,-1-1-175,-1-4 0,-3-3 121,4 0 0,-2-1-161,1 2 0,1-3 467,-3-3 0,0-1 0,0-2 0,1-1 0</inkml:trace>
  <inkml:trace contextRef="#ctx0" brushRef="#br0">11732 5350 8518,'0'4'-443,"-4"0"422,3-4 0,-1 0 320,4 0-315,3 0 1,5 0 195,1 0 0,3 1-2,-1 1 0,2 3 12,1 3 1,3 1-22,3 1 1,3 5-99,2 4 0,0 3-207,-1-1 0,3 2 200,2 1 0,-2 0 8,1 3 0,-1-3-23,2 3 0,-1-5 13,2-1 1,-5-1-20,2 2 0,-1-3-17,-2-3 1,1 1 0,-3 1 1,-1-1-139,-2 1 1,-2-1 166,-3-1 0,-3 1-193,1 1 1,-5-4 102,2 2 1,-6-2-147,-2 2 1,-2-3 369,-1 1 1,-4-2-213,-1 1 0,-7 1 206,-4-3 0,-4 0-204,-6 0 1,0-1 268,-3 3 1,0-3-106,-3 0 1,0-1-269,-3-1 0,-1 3 140,-4-1 1,3 1 1,0-3 1,0 0-19,-2 0 0,2 0-175,3-1 0,2 1 158,3 0 1,-1 0-34,4 0 1,0 1-526,5 2 1,5-3 43,5 3 0,3 0-103,0 0 0,1 3 64,1-1 570,3 2 0,10 8 0,2 2 0</inkml:trace>
  <inkml:trace contextRef="#ctx0" brushRef="#br0">11597 7231 8409,'9'0'-361,"0"-1"-36,2-1 0,-4 0 578,-5-4 1,2 4 31,-1-3 346,-1 3 0,-2-3 407,0 3-439,0 1 581,0-3-725,-3 4 155,2 0 39,-3 0-553,1 0 0,1 0 61,-3 0 1,2 3-65,-2 0 1,0 3 18,-3-1 0,-1 3-198,-2 3 0,-1-2-25,-4 5 0,-2 0 149,-3 4 1,0 0-75,-5 3 0,-3 0-164,0 3 1,-4 1 229,-2 1 0,1-4 35,2 2 1,5-6 2,3 1 0,4-3 51,4-3 1,2-1 59,3-5 38,4-2-101,7 2-29,0-6 1,1 2 14,2-3 0,-2 0 400,5 0 0,-1-1-347,3-1 0,3 1 191,-1-2 0,3 2-30,-2-2 1,3 2-103,-1-2 1,2 3-108,1 0 0,1 0 102,1 0 1,-1 0-215,2 0 0,1 0 108,1 0 1,2 0-256,1 0 1,0 0-114,0 0 1,-1 2-94,1 1 0,0 2 103,0-2 1,0 2-35,-1-2 1,-1 2-367,-1-2 1,-3 3 226,3-1 0,-6-1-249,1 2 0,-3-2 257,1 1 1,-3 3-180,-3-3 671,-3 2 0,-9 1 0,-5 0 0</inkml:trace>
  <inkml:trace contextRef="#ctx0" brushRef="#br0">11390 7707 8409,'-8'3'-9,"0"0"0,0-1 53,-3-2 0,5 0 195,-2 0 0,3-1 240,-1-1 216,-1 1-417,3-6 1,-1 5 662,3-3-406,1 3-481,1-2 0,1 4 470,1 0-262,3 0 0,3 0-29,0 0 1,2 0-50,1 0 1,3 3-22,-1 0 0,1 0 17,0 0 0,3 0-159,-1 3 0,2 0 14,-2-3 0,2 0-127,1 0 0,2-2-69,-3 5 0,4-4-274,0 0 1,1 2-47,0-2 1,1 1-431,0-3 1,0 1 910,0 2 0,10 1 0,3 4 0</inkml:trace>
  <inkml:trace contextRef="#ctx0" brushRef="#br0">14684 7445 8302,'-5'-5'-3,"0"0"0,3 2 168,-1-2-91,2 0 1,-1-1 125,-1 1 0,1 2-17,2-2 0,0 2 25,0-2 1,0 2 242,0-2-137,0 3 128,0-5-215,3 6-53,1-2 1,4 3-132,0 0 1,-1 1 185,-1 1-133,4 3 1,-2 3 40,5 0 1,0 0 0,-3 0 1,0 2-66,3 1 1,-2 0 64,2 0 0,0-1-53,3 3 0,0-3-3,0 4 1,1-2-125,1 1 0,-1 2 98,2-2 0,0 0-104,-1 0 1,1-3-32,-3 0 0,0 3 68,0 0 1,-4-2 15,-1 0 1,0-2 18,0-1 0,-1 0-74,-2 0 0,-3-1 36,1 1 1,-5 0-4,2 0 1,-2-2-13,-1-1 0,0-3-3,0 4 0,0-4 170,0 4 1,-4-4-137,-1 4 0,1-5 190,-2 2 0,0-2-91,-4-1 0,1 0 67,-2 0 1,0 0-108,0 0 0,-3 0 5,1 0 0,0 0-55,-3 0 1,2 0-24,-5 0 1,-1-1-101,-1-2 0,-3 2 131,-3-5 1,0 4-73,-2-4 1,-2 2 49,2-1 0,-3-2-120,-2 1 0,0 2 122,-3-1 1,4 2 2,-2-2 1,2 0-56,-1 0 0,4-1-5,1 3 1,5 0-330,2 0 0,3 2 103,3-1 0,5 0-875,3-1-195,3 2 389,5-2 0,4 4 485,1 1 1,3 2 534,3 1 1,11-1 0,7-1 0,3-1 0,0 1 0</inkml:trace>
  <inkml:trace contextRef="#ctx0" brushRef="#br0">14534 7922 8302,'-8'0'0,"0"0"0,0-1 152,0-2 0,0 2 328,0-1 1,3-2 308,-1 1 168,5 1-237,-6-2-453,6 3 1,1-2 152,5 3 0,2 2-102,1 1 1,3 1 130,3-2 0,1 2-76,0 1 0,5 1 31,1-3 0,5 2-189,0-2 1,4 0-104,-1 0 0,2-2-336,1 2 1,3-3 17,2 0 1,1 0-131,-1 0 0,4 0 152,-4 0 1,3 0-868,-3 0 0,-1 0-48,-2 0 0,-1 0 1099,-2 0 0,-1 3 0,-1 0 0,-3-2 0,0 0 0</inkml:trace>
  <inkml:trace contextRef="#ctx0" brushRef="#br2">7571 9360 8286,'4'-8'0,"-1"-2"0,-3 1 0,0-1 0,0-1 0,0 2 419,0-3 1,0 2 639,0-2 1,0 2-504,0 1 1,0 0-224,0 2 0,0 0 88,0-1 111,0 4-464,0 1 1,-1 3-66,-1 0 1,0 3-260,-3 2 1,3 6 88,-3 4 1,0 0-162,-2 5 0,-2 0-32,0 5 0,-3-1 129,-3 3 1,0 0-194,1 3 1,-1-1 260,0 1 0,-2 2 77,0 0 1,-1-1 43,4-4 0,0-1 102,1-4 1,1-1-83,5-1 1,-2-3 144,7-5 0,-1-3-34,3-4 0,1-3-50,2 3 1,1-3 243,3 0 0,1-1-68,2-1 1,2-3 225,3-2 0,0-3-264,2-2 1,2 1-38,3-3 1,1-3 160,-1-2 1,2-3-16,1 0 0,3-2 184,-1 0 1,-1 0-103,2 0 0,-2 0-793,1 0 0,1 2 258,-3 0 1,0 3-596,0-3 1,-2 6 201,1-1 1,-2 3-64,-2 0 1,1 0-103,-4 2 0,0 5-1134,-2-3 1859,-3 6 0,-1 1 0,-1 3 0,1 1 0</inkml:trace>
  <inkml:trace contextRef="#ctx0" brushRef="#br2">7578 9803 8220,'0'8'-1973,"-3"-1"2604,2-3 703,-2-1 1,6-3-572,2-3 0,2-1-274,3-3 1,2-1-176,3 1 1,0-1-97,2-2 1,2-1-81,3-1 0,1-2 6,2 2 0,-2-2-172,2-1 1,-2 0-88,-1 0 0,0 0 44,0 1 1,0 1-645,1 1 1,-4 3 335,-2-1 1,-1 1-700,1-1 0,-1 2 1078,1-2 0,-4 2 0,-3 1 0</inkml:trace>
  <inkml:trace contextRef="#ctx0" brushRef="#br2">10417 9892 8080,'-7'3'-1906,"2"-1"1906,0 3 0,2-4 0,-2 2 0,4 1 0,-5-2 0,4 3 0,-2-4 38,2 2 370,1-2 181,-6-1-420,7 0 1,-4-4 99,1-1 1,2 1 376,-1-1-346,1 0 0,1-2 388,0 0-164,0-1 37,0 1-87,0-1-237,0 1 0,1 3-174,1 1 0,0 3-256,3 0 0,2 0 116,3 0 1,3 3 118,0 2 0,4 2-106,3 3 0,1-1 128,1 3 1,1 1-132,2 2 1,1-1-94,4 1 1,0 0 186,2 0 0,-2-1 30,2 1 0,-2-1-12,-3-1 0,-1-2 12,-4-1 0,0-4-17,0 4 0,-1-6 68,-1 4 0,-2-5-46,-3 2 0,-3-3 43,1 0 17,-1 2 0,-1-3 309,-1 2 1,-4-3-134,-1 0 4,-3 0 1,1 0-13,-3-3 0,0 1-75,0-2 0,0 1 229,0-2 1,0-2-46,0-3 1,-3-3-164,1 0 1,-4-1-65,1 0 1,-1-4-161,-2-2 0,0-2 34,-2-3 1,-1 1-176,-4-3 1,3 0-295,-1-3 0,-1 1 316,-4-1 0,1 2-82,2 0 1,0 1 87,-3 2 1,3-1-243,-2 2 1,2 3-28,2-1 1,0 6-111,3 1 1,1 1 3,1 4 0,2 0-81,1 3 0,-1 2-986,4 0 562,-1 3 606,3-1 1,3 3-17,2 0 0,3 1-616,2 1 1007,-2 6 0,12 10 0,0 5 0</inkml:trace>
  <inkml:trace contextRef="#ctx0" brushRef="#br2">11260 9411 8080,'-5'-3'-365,"0"-2"0,3-1 63,-3-2 1,3 1 2015,0-1-1209,-3 1 1,5 0-77,-3-1 1,2 3-1,1 0-589,0 4 210,0-2 1,4 6 37,1 2 1,1 5-21,2 2 0,1 5 41,1 3 1,3 2-163,-4 3 1,4 1 72,-3 4 1,3 2-428,-1 3 1,0 4 316,0 0 1,-7-18 0,-1 1-59,1-1 0,0 0 0,-1 0 0,0 1 59,0 0 1,-1 0-1,4 19-181,-2-4 0,1-1-298,-1-4 1,3-3-15,2-1 582,-2-5 0,6 4 0,-2-4 0,2-1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10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8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1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72E531F-6AC3-47D1-7BD1-32978E79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each list is sorted, each comparison yields the currently smallest number.</a:t>
            </a:r>
          </a:p>
        </p:txBody>
      </p:sp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C1ED1C-40BB-7D1E-0692-5CE0A461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Max-heap</a:t>
            </a:r>
          </a:p>
        </p:txBody>
      </p:sp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627C588-C574-972D-BCF0-39965B6C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904038A-370A-82F0-0557-A54FCDEC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10FB939-FC0D-5A5D-D30F-3C7B7EF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D8B54E-F932-DF26-8E0E-BDC6E91B4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Height: number of edges from root to node</a:t>
            </a:r>
          </a:p>
        </p:txBody>
      </p:sp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.ac.at/uploads/files/Constitution__Rules_and_Regs/Examination_Regulations_and_Student_Code_of_Conduct_20220704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7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odle.modul.ac.at/mod/forum/view.php?id=106477" TargetMode="External"/><Relationship Id="rId4" Type="http://schemas.openxmlformats.org/officeDocument/2006/relationships/hyperlink" Target="https://moodle.modul.ac.at/mod/forum/view.php?id=10373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romm/dsa/blob/main/notebooks/heapsort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4281"/>
              </p:ext>
            </p:extLst>
          </p:nvPr>
        </p:nvGraphicFramePr>
        <p:xfrm>
          <a:off x="377340" y="1605600"/>
          <a:ext cx="839480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293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4400">
                  <a:extLst>
                    <a:ext uri="{9D8B030D-6E8A-4147-A177-3AD203B41FA5}">
                      <a16:colId xmlns:a16="http://schemas.microsoft.com/office/drawing/2014/main" val="3659689747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&amp; Heapsort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Quicksort &amp; Randomized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Repetition &amp; Practice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Hash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EASTER BREAK (no lecture 07.04.2025)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4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D4305A0-3405-4229-AE67-9926EF44B315}"/>
              </a:ext>
            </a:extLst>
          </p:cNvPr>
          <p:cNvSpPr txBox="1"/>
          <p:nvPr/>
        </p:nvSpPr>
        <p:spPr>
          <a:xfrm>
            <a:off x="371856" y="5153374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D3413-E313-480F-D9D5-0CA52F325700}"/>
              </a:ext>
            </a:extLst>
          </p:cNvPr>
          <p:cNvGrpSpPr/>
          <p:nvPr/>
        </p:nvGrpSpPr>
        <p:grpSpPr>
          <a:xfrm>
            <a:off x="2711395" y="3852697"/>
            <a:ext cx="4754880" cy="523220"/>
            <a:chOff x="2584174" y="4313582"/>
            <a:chExt cx="475488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5CF804-2E97-2D3B-4173-D73304B3E5F7}"/>
                </a:ext>
              </a:extLst>
            </p:cNvPr>
            <p:cNvSpPr txBox="1"/>
            <p:nvPr/>
          </p:nvSpPr>
          <p:spPr>
            <a:xfrm>
              <a:off x="2584174" y="4313582"/>
              <a:ext cx="4580100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This is a substitute session!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577AD7-00FC-D8C4-B6F9-E7FCEE034F2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7164274" y="4436829"/>
              <a:ext cx="174780" cy="138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906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31081"/>
              </p:ext>
            </p:extLst>
          </p:nvPr>
        </p:nvGraphicFramePr>
        <p:xfrm>
          <a:off x="378000" y="1605600"/>
          <a:ext cx="839627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600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5568">
                  <a:extLst>
                    <a:ext uri="{9D8B030D-6E8A-4147-A177-3AD203B41FA5}">
                      <a16:colId xmlns:a16="http://schemas.microsoft.com/office/drawing/2014/main" val="3302841389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Greedy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examination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0B6DE2B-0F39-42D4-94C6-CBD10B4FC2F8}"/>
              </a:ext>
            </a:extLst>
          </p:cNvPr>
          <p:cNvSpPr txBox="1"/>
          <p:nvPr/>
        </p:nvSpPr>
        <p:spPr>
          <a:xfrm>
            <a:off x="373904" y="4755520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</p:spTree>
    <p:extLst>
      <p:ext uri="{BB962C8B-B14F-4D97-AF65-F5344CB8AC3E}">
        <p14:creationId xmlns:p14="http://schemas.microsoft.com/office/powerpoint/2010/main" val="39216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https://moodle.modul.ac.at/course/view.php?id=7445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Announcements: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https://moodle.modul.ac.at/mod/forum/view.php?id=103739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Q&amp;A Forum: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moodle.modul.ac.at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/mod/forum/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view.php?id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=106477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 forum: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Check for similar 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Post a question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 (training set)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B0D7B6-7633-8689-5179-EBC91AE51BEE}"/>
                  </a:ext>
                </a:extLst>
              </p14:cNvPr>
              <p14:cNvContentPartPr/>
              <p14:nvPr/>
            </p14:nvContentPartPr>
            <p14:xfrm>
              <a:off x="2468880" y="2583720"/>
              <a:ext cx="3039120" cy="3106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B0D7B6-7633-8689-5179-EBC91AE51B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2680" y="2567520"/>
                <a:ext cx="3071520" cy="31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54" b="-60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1AEC16-3660-AF3B-02FB-C0693380A0B9}"/>
                  </a:ext>
                </a:extLst>
              </p14:cNvPr>
              <p14:cNvContentPartPr/>
              <p14:nvPr/>
            </p14:nvContentPartPr>
            <p14:xfrm>
              <a:off x="3685680" y="4507200"/>
              <a:ext cx="687960" cy="51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1AEC16-3660-AF3B-02FB-C0693380A0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9480" y="4491000"/>
                <a:ext cx="720360" cy="5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dirty="0">
                    <a:ea typeface="Calibri" panose="020F0502020204030204" pitchFamily="34" charset="0"/>
                  </a:rPr>
                  <a:t>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54" t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CB3F56-EF7A-9F6A-3CB7-92DD1C0F8381}"/>
                  </a:ext>
                </a:extLst>
              </p14:cNvPr>
              <p14:cNvContentPartPr/>
              <p14:nvPr/>
            </p14:nvContentPartPr>
            <p14:xfrm>
              <a:off x="274680" y="368640"/>
              <a:ext cx="7678080" cy="5681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CB3F56-EF7A-9F6A-3CB7-92DD1C0F83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480" y="352440"/>
                <a:ext cx="7710480" cy="57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27373"/>
              </p:ext>
            </p:extLst>
          </p:nvPr>
        </p:nvGraphicFramePr>
        <p:xfrm>
          <a:off x="457199" y="1605600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3.08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5" name="Picture 4" descr="A person wearing glasses and a black sweater&#10;&#10;AI-generated content may be incorrect.">
            <a:extLst>
              <a:ext uri="{FF2B5EF4-FFF2-40B4-BE49-F238E27FC236}">
                <a16:creationId xmlns:a16="http://schemas.microsoft.com/office/drawing/2014/main" id="{4CA70FDA-9009-B328-7FD1-756FB5E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54" y="1605600"/>
            <a:ext cx="1483360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885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942512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/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Maximum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comparisons </a:t>
                </a:r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blipFill>
                <a:blip r:embed="rId4"/>
                <a:stretch>
                  <a:fillRect l="-1404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162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structures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BA7499-F790-67AE-CCA8-35647FD2CAA0}"/>
                  </a:ext>
                </a:extLst>
              </p14:cNvPr>
              <p14:cNvContentPartPr/>
              <p14:nvPr/>
            </p14:nvContentPartPr>
            <p14:xfrm>
              <a:off x="2634840" y="1105920"/>
              <a:ext cx="2874600" cy="254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BA7499-F790-67AE-CCA8-35647FD2CA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8640" y="1089720"/>
                <a:ext cx="2907000" cy="25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 (max-heap)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Famous data science algorithms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Decision trees, K-means, PageRank,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priori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617" t="-980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Mondays: 12:30 – 15:00 (also: Tuesday April 1</a:t>
            </a:r>
            <a:r>
              <a:rPr lang="en-US" sz="1800" baseline="30000" noProof="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14:00 – 16:30)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 r="-154" b="-2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4390</Words>
  <Application>Microsoft Office PowerPoint</Application>
  <PresentationFormat>On-screen Show (4:3)</PresentationFormat>
  <Paragraphs>1853</Paragraphs>
  <Slides>87</Slides>
  <Notes>87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Course schedule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structures and algorithms</vt:lpstr>
      <vt:lpstr>(Binary) heap</vt:lpstr>
      <vt:lpstr>Parent node, left and right nodes</vt:lpstr>
      <vt:lpstr>Parent node, left and right nodes</vt:lpstr>
      <vt:lpstr>Heap property (max-heap)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864</cp:revision>
  <dcterms:modified xsi:type="dcterms:W3CDTF">2025-03-03T13:30:05Z</dcterms:modified>
</cp:coreProperties>
</file>